
<file path=[Content_Types].xml><?xml version="1.0" encoding="utf-8"?>
<Types xmlns="http://schemas.openxmlformats.org/package/2006/content-types">
  <Default Extension="mp3" ContentType="audio/mpeg"/>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ink/ink1.xml" ContentType="application/inkml+xml"/>
  <Override PartName="/ppt/ink/ink2.xml" ContentType="application/inkml+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2" r:id="rId4"/>
    <p:sldId id="265" r:id="rId5"/>
    <p:sldId id="263" r:id="rId6"/>
    <p:sldId id="264" r:id="rId7"/>
    <p:sldId id="266" r:id="rId8"/>
    <p:sldId id="260" r:id="rId9"/>
    <p:sldId id="26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6" autoAdjust="0"/>
    <p:restoredTop sz="94660"/>
  </p:normalViewPr>
  <p:slideViewPr>
    <p:cSldViewPr snapToGrid="0">
      <p:cViewPr varScale="1">
        <p:scale>
          <a:sx n="86" d="100"/>
          <a:sy n="86" d="100"/>
        </p:scale>
        <p:origin x="48" y="1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nder King" userId="2a6cec33caf4ebc5" providerId="LiveId" clId="{CEDC7A95-307E-4DC4-AE48-9AADE174FE00}"/>
    <pc:docChg chg="custSel delSld modSld">
      <pc:chgData name="Lander King" userId="2a6cec33caf4ebc5" providerId="LiveId" clId="{CEDC7A95-307E-4DC4-AE48-9AADE174FE00}" dt="2017-12-01T20:58:52.200" v="2" actId="2696"/>
      <pc:docMkLst>
        <pc:docMk/>
      </pc:docMkLst>
      <pc:sldChg chg="modSp del">
        <pc:chgData name="Lander King" userId="2a6cec33caf4ebc5" providerId="LiveId" clId="{CEDC7A95-307E-4DC4-AE48-9AADE174FE00}" dt="2017-12-01T20:58:52.200" v="2" actId="2696"/>
        <pc:sldMkLst>
          <pc:docMk/>
          <pc:sldMk cId="3891573027" sldId="268"/>
        </pc:sldMkLst>
        <pc:spChg chg="mod">
          <ac:chgData name="Lander King" userId="2a6cec33caf4ebc5" providerId="LiveId" clId="{CEDC7A95-307E-4DC4-AE48-9AADE174FE00}" dt="2017-12-01T20:58:49.305" v="1" actId="27636"/>
          <ac:spMkLst>
            <pc:docMk/>
            <pc:sldMk cId="3891573027" sldId="268"/>
            <ac:spMk id="3" creationId="{5BB3F3CD-60ED-4AE6-9B8E-71B0C82D6A65}"/>
          </ac:spMkLst>
        </pc:spChg>
      </pc:sldChg>
    </pc:docChg>
  </pc:docChgLst>
  <pc:docChgLst>
    <pc:chgData name="Lander King" userId="2a6cec33caf4ebc5" providerId="LiveId" clId="{A628EC60-6329-4442-946F-B425F78EFF5D}"/>
    <pc:docChg chg="undo custSel addSld delSld modSld">
      <pc:chgData name="Lander King" userId="2a6cec33caf4ebc5" providerId="LiveId" clId="{A628EC60-6329-4442-946F-B425F78EFF5D}" dt="2017-12-01T22:14:26.263" v="10770"/>
      <pc:docMkLst>
        <pc:docMk/>
      </pc:docMkLst>
      <pc:sldChg chg="addSp delSp modSp modTransition delAnim modAnim">
        <pc:chgData name="Lander King" userId="2a6cec33caf4ebc5" providerId="LiveId" clId="{A628EC60-6329-4442-946F-B425F78EFF5D}" dt="2017-12-01T22:14:26.263" v="10770"/>
        <pc:sldMkLst>
          <pc:docMk/>
          <pc:sldMk cId="3968637328" sldId="256"/>
        </pc:sldMkLst>
        <pc:picChg chg="add mod">
          <ac:chgData name="Lander King" userId="2a6cec33caf4ebc5" providerId="LiveId" clId="{A628EC60-6329-4442-946F-B425F78EFF5D}" dt="2017-12-01T21:57:38.797" v="10753" actId="1076"/>
          <ac:picMkLst>
            <pc:docMk/>
            <pc:sldMk cId="3968637328" sldId="256"/>
            <ac:picMk id="4" creationId="{2DC15B16-5ADE-4B74-B1AB-C3A577C60EF4}"/>
          </ac:picMkLst>
        </pc:picChg>
        <pc:picChg chg="add del mod">
          <ac:chgData name="Lander King" userId="2a6cec33caf4ebc5" providerId="LiveId" clId="{A628EC60-6329-4442-946F-B425F78EFF5D}" dt="2017-12-01T22:03:44.255" v="10763"/>
          <ac:picMkLst>
            <pc:docMk/>
            <pc:sldMk cId="3968637328" sldId="256"/>
            <ac:picMk id="5" creationId="{B5E371B4-3DC2-4D42-B45F-135CE243D8CD}"/>
          </ac:picMkLst>
        </pc:picChg>
        <pc:picChg chg="add del mod">
          <ac:chgData name="Lander King" userId="2a6cec33caf4ebc5" providerId="LiveId" clId="{A628EC60-6329-4442-946F-B425F78EFF5D}" dt="2017-12-01T22:04:28.363" v="10766" actId="478"/>
          <ac:picMkLst>
            <pc:docMk/>
            <pc:sldMk cId="3968637328" sldId="256"/>
            <ac:picMk id="6" creationId="{1DE12FC7-6030-4952-B5CE-9DC2743A269B}"/>
          </ac:picMkLst>
        </pc:picChg>
      </pc:sldChg>
      <pc:sldChg chg="addSp delSp modSp modTransition delAnim modAnim">
        <pc:chgData name="Lander King" userId="2a6cec33caf4ebc5" providerId="LiveId" clId="{A628EC60-6329-4442-946F-B425F78EFF5D}" dt="2017-12-01T22:14:26.263" v="10770"/>
        <pc:sldMkLst>
          <pc:docMk/>
          <pc:sldMk cId="771406811" sldId="257"/>
        </pc:sldMkLst>
        <pc:spChg chg="mod">
          <ac:chgData name="Lander King" userId="2a6cec33caf4ebc5" providerId="LiveId" clId="{A628EC60-6329-4442-946F-B425F78EFF5D}" dt="2017-12-01T15:17:25.206" v="9846" actId="20577"/>
          <ac:spMkLst>
            <pc:docMk/>
            <pc:sldMk cId="771406811" sldId="257"/>
            <ac:spMk id="3" creationId="{9B140A62-9A13-4BC6-A705-B0FCFC317316}"/>
          </ac:spMkLst>
        </pc:spChg>
        <pc:picChg chg="add del mod">
          <ac:chgData name="Lander King" userId="2a6cec33caf4ebc5" providerId="LiveId" clId="{A628EC60-6329-4442-946F-B425F78EFF5D}" dt="2017-12-01T18:47:00.277" v="10101" actId="478"/>
          <ac:picMkLst>
            <pc:docMk/>
            <pc:sldMk cId="771406811" sldId="257"/>
            <ac:picMk id="4" creationId="{42B13A0E-54C2-4A3C-8D2E-083B0953F5F1}"/>
          </ac:picMkLst>
        </pc:picChg>
        <pc:picChg chg="add mod">
          <ac:chgData name="Lander King" userId="2a6cec33caf4ebc5" providerId="LiveId" clId="{A628EC60-6329-4442-946F-B425F78EFF5D}" dt="2017-12-01T22:04:47.132" v="10769" actId="1076"/>
          <ac:picMkLst>
            <pc:docMk/>
            <pc:sldMk cId="771406811" sldId="257"/>
            <ac:picMk id="4" creationId="{BF08666D-E645-4D43-9EAF-427941D584CD}"/>
          </ac:picMkLst>
        </pc:picChg>
        <pc:picChg chg="add del mod">
          <ac:chgData name="Lander King" userId="2a6cec33caf4ebc5" providerId="LiveId" clId="{A628EC60-6329-4442-946F-B425F78EFF5D}" dt="2017-12-01T22:04:44.670" v="10768" actId="478"/>
          <ac:picMkLst>
            <pc:docMk/>
            <pc:sldMk cId="771406811" sldId="257"/>
            <ac:picMk id="5" creationId="{8B687D29-B9F2-4A5D-9153-06EE89C740E9}"/>
          </ac:picMkLst>
        </pc:picChg>
      </pc:sldChg>
      <pc:sldChg chg="del">
        <pc:chgData name="Lander King" userId="2a6cec33caf4ebc5" providerId="LiveId" clId="{A628EC60-6329-4442-946F-B425F78EFF5D}" dt="2017-12-01T12:36:05.451" v="3097" actId="2696"/>
        <pc:sldMkLst>
          <pc:docMk/>
          <pc:sldMk cId="457171384" sldId="258"/>
        </pc:sldMkLst>
      </pc:sldChg>
      <pc:sldChg chg="del">
        <pc:chgData name="Lander King" userId="2a6cec33caf4ebc5" providerId="LiveId" clId="{A628EC60-6329-4442-946F-B425F78EFF5D}" dt="2017-12-01T12:36:07.187" v="3098" actId="2696"/>
        <pc:sldMkLst>
          <pc:docMk/>
          <pc:sldMk cId="2798798309" sldId="259"/>
        </pc:sldMkLst>
      </pc:sldChg>
      <pc:sldChg chg="addSp delSp modSp modTransition modAnim">
        <pc:chgData name="Lander King" userId="2a6cec33caf4ebc5" providerId="LiveId" clId="{A628EC60-6329-4442-946F-B425F78EFF5D}" dt="2017-12-01T22:14:26.263" v="10770"/>
        <pc:sldMkLst>
          <pc:docMk/>
          <pc:sldMk cId="4148662502" sldId="260"/>
        </pc:sldMkLst>
        <pc:spChg chg="mod">
          <ac:chgData name="Lander King" userId="2a6cec33caf4ebc5" providerId="LiveId" clId="{A628EC60-6329-4442-946F-B425F78EFF5D}" dt="2017-12-01T15:06:54.943" v="9599" actId="20577"/>
          <ac:spMkLst>
            <pc:docMk/>
            <pc:sldMk cId="4148662502" sldId="260"/>
            <ac:spMk id="2" creationId="{F6352E20-8B83-4864-BFB2-2423FDFF9748}"/>
          </ac:spMkLst>
        </pc:spChg>
        <pc:spChg chg="mod">
          <ac:chgData name="Lander King" userId="2a6cec33caf4ebc5" providerId="LiveId" clId="{A628EC60-6329-4442-946F-B425F78EFF5D}" dt="2017-12-01T21:26:21.208" v="10631" actId="20577"/>
          <ac:spMkLst>
            <pc:docMk/>
            <pc:sldMk cId="4148662502" sldId="260"/>
            <ac:spMk id="3" creationId="{DE00E21A-E452-4FEE-8422-A6C724FA0D35}"/>
          </ac:spMkLst>
        </pc:spChg>
        <pc:spChg chg="add del">
          <ac:chgData name="Lander King" userId="2a6cec33caf4ebc5" providerId="LiveId" clId="{A628EC60-6329-4442-946F-B425F78EFF5D}" dt="2017-12-01T15:08:35.523" v="9664" actId="478"/>
          <ac:spMkLst>
            <pc:docMk/>
            <pc:sldMk cId="4148662502" sldId="260"/>
            <ac:spMk id="4" creationId="{3BFE0E0A-06F6-4F43-9D6B-4FA56830C430}"/>
          </ac:spMkLst>
        </pc:spChg>
        <pc:picChg chg="add mod">
          <ac:chgData name="Lander King" userId="2a6cec33caf4ebc5" providerId="LiveId" clId="{A628EC60-6329-4442-946F-B425F78EFF5D}" dt="2017-12-01T21:58:03.746" v="10760" actId="1076"/>
          <ac:picMkLst>
            <pc:docMk/>
            <pc:sldMk cId="4148662502" sldId="260"/>
            <ac:picMk id="4" creationId="{FE891CB3-01AD-4AD1-8042-12861D2533A2}"/>
          </ac:picMkLst>
        </pc:picChg>
        <pc:picChg chg="add mod">
          <ac:chgData name="Lander King" userId="2a6cec33caf4ebc5" providerId="LiveId" clId="{A628EC60-6329-4442-946F-B425F78EFF5D}" dt="2017-12-01T15:22:39.503" v="10070" actId="1076"/>
          <ac:picMkLst>
            <pc:docMk/>
            <pc:sldMk cId="4148662502" sldId="260"/>
            <ac:picMk id="6" creationId="{58DD9CFC-125A-483F-959B-4BE6968F1717}"/>
          </ac:picMkLst>
        </pc:picChg>
        <pc:picChg chg="add mod">
          <ac:chgData name="Lander King" userId="2a6cec33caf4ebc5" providerId="LiveId" clId="{A628EC60-6329-4442-946F-B425F78EFF5D}" dt="2017-12-01T15:22:32.040" v="10068" actId="14100"/>
          <ac:picMkLst>
            <pc:docMk/>
            <pc:sldMk cId="4148662502" sldId="260"/>
            <ac:picMk id="8" creationId="{A8565F74-1EAC-4520-A744-7C43FDF491E5}"/>
          </ac:picMkLst>
        </pc:picChg>
      </pc:sldChg>
      <pc:sldChg chg="del modTransition">
        <pc:chgData name="Lander King" userId="2a6cec33caf4ebc5" providerId="LiveId" clId="{A628EC60-6329-4442-946F-B425F78EFF5D}" dt="2017-12-01T18:53:03.123" v="10102" actId="2696"/>
        <pc:sldMkLst>
          <pc:docMk/>
          <pc:sldMk cId="3659247782" sldId="261"/>
        </pc:sldMkLst>
      </pc:sldChg>
      <pc:sldChg chg="addSp delSp modSp modTransition delAnim modAnim">
        <pc:chgData name="Lander King" userId="2a6cec33caf4ebc5" providerId="LiveId" clId="{A628EC60-6329-4442-946F-B425F78EFF5D}" dt="2017-12-01T22:14:26.263" v="10770"/>
        <pc:sldMkLst>
          <pc:docMk/>
          <pc:sldMk cId="2553988431" sldId="262"/>
        </pc:sldMkLst>
        <pc:spChg chg="mod">
          <ac:chgData name="Lander King" userId="2a6cec33caf4ebc5" providerId="LiveId" clId="{A628EC60-6329-4442-946F-B425F78EFF5D}" dt="2017-12-01T14:06:39.524" v="8487" actId="20577"/>
          <ac:spMkLst>
            <pc:docMk/>
            <pc:sldMk cId="2553988431" sldId="262"/>
            <ac:spMk id="3" creationId="{1D5A1305-C5B5-4E3E-BF24-D70BC3B973F5}"/>
          </ac:spMkLst>
        </pc:spChg>
        <pc:picChg chg="add del mod">
          <ac:chgData name="Lander King" userId="2a6cec33caf4ebc5" providerId="LiveId" clId="{A628EC60-6329-4442-946F-B425F78EFF5D}" dt="2017-12-01T18:45:02.012" v="10098" actId="478"/>
          <ac:picMkLst>
            <pc:docMk/>
            <pc:sldMk cId="2553988431" sldId="262"/>
            <ac:picMk id="4" creationId="{DEBA66C9-E934-4E16-B2E7-C26DAEF54FB2}"/>
          </ac:picMkLst>
        </pc:picChg>
        <pc:picChg chg="add mod">
          <ac:chgData name="Lander King" userId="2a6cec33caf4ebc5" providerId="LiveId" clId="{A628EC60-6329-4442-946F-B425F78EFF5D}" dt="2017-12-01T21:57:45.596" v="10755" actId="1076"/>
          <ac:picMkLst>
            <pc:docMk/>
            <pc:sldMk cId="2553988431" sldId="262"/>
            <ac:picMk id="4" creationId="{29DF6471-34AA-4B05-A663-1F089E05C57E}"/>
          </ac:picMkLst>
        </pc:picChg>
        <pc:picChg chg="add mod">
          <ac:chgData name="Lander King" userId="2a6cec33caf4ebc5" providerId="LiveId" clId="{A628EC60-6329-4442-946F-B425F78EFF5D}" dt="2017-12-01T22:04:07.891" v="10764"/>
          <ac:picMkLst>
            <pc:docMk/>
            <pc:sldMk cId="2553988431" sldId="262"/>
            <ac:picMk id="5" creationId="{A8862F1E-ADBF-4748-B91D-AFEDD49D8CD1}"/>
          </ac:picMkLst>
        </pc:picChg>
      </pc:sldChg>
      <pc:sldChg chg="addSp modSp modTransition modAnim">
        <pc:chgData name="Lander King" userId="2a6cec33caf4ebc5" providerId="LiveId" clId="{A628EC60-6329-4442-946F-B425F78EFF5D}" dt="2017-12-01T22:14:26.263" v="10770"/>
        <pc:sldMkLst>
          <pc:docMk/>
          <pc:sldMk cId="1083482895" sldId="263"/>
        </pc:sldMkLst>
        <pc:spChg chg="mod">
          <ac:chgData name="Lander King" userId="2a6cec33caf4ebc5" providerId="LiveId" clId="{A628EC60-6329-4442-946F-B425F78EFF5D}" dt="2017-12-01T14:31:46.104" v="8823" actId="14100"/>
          <ac:spMkLst>
            <pc:docMk/>
            <pc:sldMk cId="1083482895" sldId="263"/>
            <ac:spMk id="2" creationId="{21B37E74-5A26-4CE0-9F8A-CBF2F3B3B7EC}"/>
          </ac:spMkLst>
        </pc:spChg>
        <pc:spChg chg="mod">
          <ac:chgData name="Lander King" userId="2a6cec33caf4ebc5" providerId="LiveId" clId="{A628EC60-6329-4442-946F-B425F78EFF5D}" dt="2017-12-01T14:54:21.360" v="9290" actId="20577"/>
          <ac:spMkLst>
            <pc:docMk/>
            <pc:sldMk cId="1083482895" sldId="263"/>
            <ac:spMk id="3" creationId="{33F8B800-30AC-493A-A0D7-1C4DB2BD10BF}"/>
          </ac:spMkLst>
        </pc:spChg>
        <pc:picChg chg="add mod">
          <ac:chgData name="Lander King" userId="2a6cec33caf4ebc5" providerId="LiveId" clId="{A628EC60-6329-4442-946F-B425F78EFF5D}" dt="2017-12-01T21:57:51.377" v="10757" actId="1076"/>
          <ac:picMkLst>
            <pc:docMk/>
            <pc:sldMk cId="1083482895" sldId="263"/>
            <ac:picMk id="4" creationId="{D87ED0EA-EE82-41EC-989F-DBEC4491263B}"/>
          </ac:picMkLst>
        </pc:picChg>
      </pc:sldChg>
      <pc:sldChg chg="addSp modSp modTransition modAnim">
        <pc:chgData name="Lander King" userId="2a6cec33caf4ebc5" providerId="LiveId" clId="{A628EC60-6329-4442-946F-B425F78EFF5D}" dt="2017-12-01T22:14:26.263" v="10770"/>
        <pc:sldMkLst>
          <pc:docMk/>
          <pc:sldMk cId="904430739" sldId="264"/>
        </pc:sldMkLst>
        <pc:spChg chg="mod">
          <ac:chgData name="Lander King" userId="2a6cec33caf4ebc5" providerId="LiveId" clId="{A628EC60-6329-4442-946F-B425F78EFF5D}" dt="2017-12-01T20:48:25.913" v="10522" actId="20577"/>
          <ac:spMkLst>
            <pc:docMk/>
            <pc:sldMk cId="904430739" sldId="264"/>
            <ac:spMk id="3" creationId="{ED824ECC-8C10-483D-B9E4-412D7E099032}"/>
          </ac:spMkLst>
        </pc:spChg>
        <pc:picChg chg="add mod">
          <ac:chgData name="Lander King" userId="2a6cec33caf4ebc5" providerId="LiveId" clId="{A628EC60-6329-4442-946F-B425F78EFF5D}" dt="2017-12-01T21:57:54.236" v="10758" actId="1076"/>
          <ac:picMkLst>
            <pc:docMk/>
            <pc:sldMk cId="904430739" sldId="264"/>
            <ac:picMk id="4" creationId="{9FE7FCA7-F17E-4447-943D-A58AD0719D28}"/>
          </ac:picMkLst>
        </pc:picChg>
      </pc:sldChg>
      <pc:sldChg chg="addSp delSp modSp modTransition modAnim">
        <pc:chgData name="Lander King" userId="2a6cec33caf4ebc5" providerId="LiveId" clId="{A628EC60-6329-4442-946F-B425F78EFF5D}" dt="2017-12-01T22:14:26.263" v="10770"/>
        <pc:sldMkLst>
          <pc:docMk/>
          <pc:sldMk cId="2643542273" sldId="265"/>
        </pc:sldMkLst>
        <pc:spChg chg="mod">
          <ac:chgData name="Lander King" userId="2a6cec33caf4ebc5" providerId="LiveId" clId="{A628EC60-6329-4442-946F-B425F78EFF5D}" dt="2017-12-01T14:46:07.741" v="9095" actId="20577"/>
          <ac:spMkLst>
            <pc:docMk/>
            <pc:sldMk cId="2643542273" sldId="265"/>
            <ac:spMk id="3" creationId="{37E2E973-AC28-43D8-9A48-A3A25409A8B8}"/>
          </ac:spMkLst>
        </pc:spChg>
        <pc:picChg chg="add mod">
          <ac:chgData name="Lander King" userId="2a6cec33caf4ebc5" providerId="LiveId" clId="{A628EC60-6329-4442-946F-B425F78EFF5D}" dt="2017-12-01T21:57:48.564" v="10756" actId="1076"/>
          <ac:picMkLst>
            <pc:docMk/>
            <pc:sldMk cId="2643542273" sldId="265"/>
            <ac:picMk id="4" creationId="{F51DCDD9-72D2-4CAA-9CA2-2479DD2D2516}"/>
          </ac:picMkLst>
        </pc:picChg>
        <pc:picChg chg="add mod">
          <ac:chgData name="Lander King" userId="2a6cec33caf4ebc5" providerId="LiveId" clId="{A628EC60-6329-4442-946F-B425F78EFF5D}" dt="2017-12-01T14:46:34.175" v="9096" actId="1076"/>
          <ac:picMkLst>
            <pc:docMk/>
            <pc:sldMk cId="2643542273" sldId="265"/>
            <ac:picMk id="5" creationId="{8EC1D618-2724-416A-B4D8-7377E430E717}"/>
          </ac:picMkLst>
        </pc:picChg>
        <pc:picChg chg="add del mod">
          <ac:chgData name="Lander King" userId="2a6cec33caf4ebc5" providerId="LiveId" clId="{A628EC60-6329-4442-946F-B425F78EFF5D}" dt="2017-12-01T14:37:58.850" v="8851" actId="478"/>
          <ac:picMkLst>
            <pc:docMk/>
            <pc:sldMk cId="2643542273" sldId="265"/>
            <ac:picMk id="1026" creationId="{FF4B6232-C3DE-45A7-92AC-3EA27E1D0549}"/>
          </ac:picMkLst>
        </pc:picChg>
        <pc:inkChg chg="add del">
          <ac:chgData name="Lander King" userId="2a6cec33caf4ebc5" providerId="LiveId" clId="{A628EC60-6329-4442-946F-B425F78EFF5D}" dt="2017-12-01T14:46:49.194" v="9098" actId="27636"/>
          <ac:inkMkLst>
            <pc:docMk/>
            <pc:sldMk cId="2643542273" sldId="265"/>
            <ac:inkMk id="6" creationId="{26DFBD09-67EF-4395-83FD-53903CC6B28D}"/>
          </ac:inkMkLst>
        </pc:inkChg>
        <pc:inkChg chg="add del">
          <ac:chgData name="Lander King" userId="2a6cec33caf4ebc5" providerId="LiveId" clId="{A628EC60-6329-4442-946F-B425F78EFF5D}" dt="2017-12-01T14:46:58.759" v="9101" actId="27636"/>
          <ac:inkMkLst>
            <pc:docMk/>
            <pc:sldMk cId="2643542273" sldId="265"/>
            <ac:inkMk id="7" creationId="{77602555-8F4E-40B6-A202-B4DEB5052866}"/>
          </ac:inkMkLst>
        </pc:inkChg>
        <pc:inkChg chg="add del">
          <ac:chgData name="Lander King" userId="2a6cec33caf4ebc5" providerId="LiveId" clId="{A628EC60-6329-4442-946F-B425F78EFF5D}" dt="2017-12-01T14:46:58.759" v="9101" actId="27636"/>
          <ac:inkMkLst>
            <pc:docMk/>
            <pc:sldMk cId="2643542273" sldId="265"/>
            <ac:inkMk id="8" creationId="{89C41063-0CE2-450A-AD25-EBA59D20F5ED}"/>
          </ac:inkMkLst>
        </pc:inkChg>
        <pc:inkChg chg="add del">
          <ac:chgData name="Lander King" userId="2a6cec33caf4ebc5" providerId="LiveId" clId="{A628EC60-6329-4442-946F-B425F78EFF5D}" dt="2017-12-01T14:47:11.167" v="9102" actId="27636"/>
          <ac:inkMkLst>
            <pc:docMk/>
            <pc:sldMk cId="2643542273" sldId="265"/>
            <ac:inkMk id="9" creationId="{0A0F24A4-F5D2-409A-A515-E18E1A9D5DD5}"/>
          </ac:inkMkLst>
        </pc:inkChg>
        <pc:inkChg chg="add del">
          <ac:chgData name="Lander King" userId="2a6cec33caf4ebc5" providerId="LiveId" clId="{A628EC60-6329-4442-946F-B425F78EFF5D}" dt="2017-12-01T14:47:33.011" v="9104" actId="27636"/>
          <ac:inkMkLst>
            <pc:docMk/>
            <pc:sldMk cId="2643542273" sldId="265"/>
            <ac:inkMk id="10" creationId="{C4CA4308-541E-417E-968E-4746FE86D38B}"/>
          </ac:inkMkLst>
        </pc:inkChg>
        <pc:inkChg chg="add del">
          <ac:chgData name="Lander King" userId="2a6cec33caf4ebc5" providerId="LiveId" clId="{A628EC60-6329-4442-946F-B425F78EFF5D}" dt="2017-12-01T14:48:16.569" v="9113" actId="27636"/>
          <ac:inkMkLst>
            <pc:docMk/>
            <pc:sldMk cId="2643542273" sldId="265"/>
            <ac:inkMk id="11" creationId="{E7E95E9D-5B9A-461D-A174-95599297E36D}"/>
          </ac:inkMkLst>
        </pc:inkChg>
        <pc:inkChg chg="add del">
          <ac:chgData name="Lander King" userId="2a6cec33caf4ebc5" providerId="LiveId" clId="{A628EC60-6329-4442-946F-B425F78EFF5D}" dt="2017-12-01T14:48:06.707" v="9111" actId="27636"/>
          <ac:inkMkLst>
            <pc:docMk/>
            <pc:sldMk cId="2643542273" sldId="265"/>
            <ac:inkMk id="12" creationId="{1AA709B8-4002-4587-9EE3-C8C558BE9F6D}"/>
          </ac:inkMkLst>
        </pc:inkChg>
        <pc:inkChg chg="add del">
          <ac:chgData name="Lander King" userId="2a6cec33caf4ebc5" providerId="LiveId" clId="{A628EC60-6329-4442-946F-B425F78EFF5D}" dt="2017-12-01T14:47:58.039" v="9109" actId="27636"/>
          <ac:inkMkLst>
            <pc:docMk/>
            <pc:sldMk cId="2643542273" sldId="265"/>
            <ac:inkMk id="13" creationId="{7CBBE220-1548-4835-8F6E-4A475CF4C831}"/>
          </ac:inkMkLst>
        </pc:inkChg>
        <pc:inkChg chg="add del">
          <ac:chgData name="Lander King" userId="2a6cec33caf4ebc5" providerId="LiveId" clId="{A628EC60-6329-4442-946F-B425F78EFF5D}" dt="2017-12-01T14:48:04.706" v="9110" actId="27636"/>
          <ac:inkMkLst>
            <pc:docMk/>
            <pc:sldMk cId="2643542273" sldId="265"/>
            <ac:inkMk id="14" creationId="{547FD84A-5C41-4758-8202-D72BF1AD6909}"/>
          </ac:inkMkLst>
        </pc:inkChg>
        <pc:inkChg chg="add">
          <ac:chgData name="Lander King" userId="2a6cec33caf4ebc5" providerId="LiveId" clId="{A628EC60-6329-4442-946F-B425F78EFF5D}" dt="2017-12-01T14:47:58.039" v="9109" actId="27636"/>
          <ac:inkMkLst>
            <pc:docMk/>
            <pc:sldMk cId="2643542273" sldId="265"/>
            <ac:inkMk id="15" creationId="{CE986FC8-5A62-4832-935A-B5130F92EBB5}"/>
          </ac:inkMkLst>
        </pc:inkChg>
        <pc:inkChg chg="add del">
          <ac:chgData name="Lander King" userId="2a6cec33caf4ebc5" providerId="LiveId" clId="{A628EC60-6329-4442-946F-B425F78EFF5D}" dt="2017-12-01T14:48:16.569" v="9113" actId="27636"/>
          <ac:inkMkLst>
            <pc:docMk/>
            <pc:sldMk cId="2643542273" sldId="265"/>
            <ac:inkMk id="16" creationId="{0462A60F-1DDC-428F-BEA9-2232C5817DF9}"/>
          </ac:inkMkLst>
        </pc:inkChg>
        <pc:inkChg chg="add del">
          <ac:chgData name="Lander King" userId="2a6cec33caf4ebc5" providerId="LiveId" clId="{A628EC60-6329-4442-946F-B425F78EFF5D}" dt="2017-12-01T14:49:03.917" v="9121" actId="27636"/>
          <ac:inkMkLst>
            <pc:docMk/>
            <pc:sldMk cId="2643542273" sldId="265"/>
            <ac:inkMk id="17" creationId="{4D3A0761-A825-4232-8CAB-409A50F889F3}"/>
          </ac:inkMkLst>
        </pc:inkChg>
        <pc:inkChg chg="add del">
          <ac:chgData name="Lander King" userId="2a6cec33caf4ebc5" providerId="LiveId" clId="{A628EC60-6329-4442-946F-B425F78EFF5D}" dt="2017-12-01T14:48:36.944" v="9116" actId="27636"/>
          <ac:inkMkLst>
            <pc:docMk/>
            <pc:sldMk cId="2643542273" sldId="265"/>
            <ac:inkMk id="18" creationId="{B4A27501-BB0E-4846-B3B0-CBA619E34D89}"/>
          </ac:inkMkLst>
        </pc:inkChg>
        <pc:inkChg chg="add">
          <ac:chgData name="Lander King" userId="2a6cec33caf4ebc5" providerId="LiveId" clId="{A628EC60-6329-4442-946F-B425F78EFF5D}" dt="2017-12-01T14:48:35.990" v="9115" actId="27636"/>
          <ac:inkMkLst>
            <pc:docMk/>
            <pc:sldMk cId="2643542273" sldId="265"/>
            <ac:inkMk id="19" creationId="{4B84BBFA-B1C9-4716-9462-4433858B4E41}"/>
          </ac:inkMkLst>
        </pc:inkChg>
        <pc:inkChg chg="add del">
          <ac:chgData name="Lander King" userId="2a6cec33caf4ebc5" providerId="LiveId" clId="{A628EC60-6329-4442-946F-B425F78EFF5D}" dt="2017-12-01T14:48:50.646" v="9119" actId="27636"/>
          <ac:inkMkLst>
            <pc:docMk/>
            <pc:sldMk cId="2643542273" sldId="265"/>
            <ac:inkMk id="20" creationId="{9AF0C837-1231-45E6-AC3D-879BA3B67684}"/>
          </ac:inkMkLst>
        </pc:inkChg>
        <pc:inkChg chg="add">
          <ac:chgData name="Lander King" userId="2a6cec33caf4ebc5" providerId="LiveId" clId="{A628EC60-6329-4442-946F-B425F78EFF5D}" dt="2017-12-01T14:48:47.320" v="9118" actId="27636"/>
          <ac:inkMkLst>
            <pc:docMk/>
            <pc:sldMk cId="2643542273" sldId="265"/>
            <ac:inkMk id="21" creationId="{8313238C-90E5-4F7C-987E-B2A8BDD35C52}"/>
          </ac:inkMkLst>
        </pc:inkChg>
        <pc:inkChg chg="add del">
          <ac:chgData name="Lander King" userId="2a6cec33caf4ebc5" providerId="LiveId" clId="{A628EC60-6329-4442-946F-B425F78EFF5D}" dt="2017-12-01T14:49:03.917" v="9121" actId="27636"/>
          <ac:inkMkLst>
            <pc:docMk/>
            <pc:sldMk cId="2643542273" sldId="265"/>
            <ac:inkMk id="22" creationId="{265A32DC-D2ED-4B1C-A9E4-661EA327AD40}"/>
          </ac:inkMkLst>
        </pc:inkChg>
        <pc:inkChg chg="add del">
          <ac:chgData name="Lander King" userId="2a6cec33caf4ebc5" providerId="LiveId" clId="{A628EC60-6329-4442-946F-B425F78EFF5D}" dt="2017-12-01T14:49:35.036" v="9123" actId="27636"/>
          <ac:inkMkLst>
            <pc:docMk/>
            <pc:sldMk cId="2643542273" sldId="265"/>
            <ac:inkMk id="23" creationId="{9C6727A8-4ABC-4A11-95BE-D4E152EE49C0}"/>
          </ac:inkMkLst>
        </pc:inkChg>
        <pc:inkChg chg="add del">
          <ac:chgData name="Lander King" userId="2a6cec33caf4ebc5" providerId="LiveId" clId="{A628EC60-6329-4442-946F-B425F78EFF5D}" dt="2017-12-01T14:49:35.036" v="9123" actId="27636"/>
          <ac:inkMkLst>
            <pc:docMk/>
            <pc:sldMk cId="2643542273" sldId="265"/>
            <ac:inkMk id="24" creationId="{03A54905-D40B-4EEA-B1CE-53C4705FD186}"/>
          </ac:inkMkLst>
        </pc:inkChg>
        <pc:inkChg chg="add del">
          <ac:chgData name="Lander King" userId="2a6cec33caf4ebc5" providerId="LiveId" clId="{A628EC60-6329-4442-946F-B425F78EFF5D}" dt="2017-12-01T14:49:37.194" v="9125" actId="27636"/>
          <ac:inkMkLst>
            <pc:docMk/>
            <pc:sldMk cId="2643542273" sldId="265"/>
            <ac:inkMk id="25" creationId="{F59B1E31-F733-43AB-AC19-D0BA7E6DC9DB}"/>
          </ac:inkMkLst>
        </pc:inkChg>
        <pc:inkChg chg="add del">
          <ac:chgData name="Lander King" userId="2a6cec33caf4ebc5" providerId="LiveId" clId="{A628EC60-6329-4442-946F-B425F78EFF5D}" dt="2017-12-01T14:49:37.194" v="9125" actId="27636"/>
          <ac:inkMkLst>
            <pc:docMk/>
            <pc:sldMk cId="2643542273" sldId="265"/>
            <ac:inkMk id="26" creationId="{6BAC6D67-3879-4157-9D24-58592FDA8200}"/>
          </ac:inkMkLst>
        </pc:inkChg>
        <pc:inkChg chg="add">
          <ac:chgData name="Lander King" userId="2a6cec33caf4ebc5" providerId="LiveId" clId="{A628EC60-6329-4442-946F-B425F78EFF5D}" dt="2017-12-01T14:49:37.194" v="9125" actId="27636"/>
          <ac:inkMkLst>
            <pc:docMk/>
            <pc:sldMk cId="2643542273" sldId="265"/>
            <ac:inkMk id="27" creationId="{C078BD91-AF84-4F04-925F-338341DE0C96}"/>
          </ac:inkMkLst>
        </pc:inkChg>
        <pc:inkChg chg="add">
          <ac:chgData name="Lander King" userId="2a6cec33caf4ebc5" providerId="LiveId" clId="{A628EC60-6329-4442-946F-B425F78EFF5D}" dt="2017-12-01T14:49:38.959" v="9126" actId="27636"/>
          <ac:inkMkLst>
            <pc:docMk/>
            <pc:sldMk cId="2643542273" sldId="265"/>
            <ac:inkMk id="28" creationId="{C4DEAF2E-0C83-41AB-AD2F-661E9FFD0B89}"/>
          </ac:inkMkLst>
        </pc:inkChg>
        <pc:inkChg chg="add del">
          <ac:chgData name="Lander King" userId="2a6cec33caf4ebc5" providerId="LiveId" clId="{A628EC60-6329-4442-946F-B425F78EFF5D}" dt="2017-12-01T14:50:32.606" v="9153" actId="27636"/>
          <ac:inkMkLst>
            <pc:docMk/>
            <pc:sldMk cId="2643542273" sldId="265"/>
            <ac:inkMk id="29" creationId="{7F5F33F5-7F4C-4A34-915C-6E3A6BABAE5E}"/>
          </ac:inkMkLst>
        </pc:inkChg>
        <pc:inkChg chg="add del">
          <ac:chgData name="Lander King" userId="2a6cec33caf4ebc5" providerId="LiveId" clId="{A628EC60-6329-4442-946F-B425F78EFF5D}" dt="2017-12-01T14:49:46.342" v="9130" actId="27636"/>
          <ac:inkMkLst>
            <pc:docMk/>
            <pc:sldMk cId="2643542273" sldId="265"/>
            <ac:inkMk id="30" creationId="{7D86A404-099C-49C0-B528-22AA4DCCCB90}"/>
          </ac:inkMkLst>
        </pc:inkChg>
        <pc:inkChg chg="add del">
          <ac:chgData name="Lander King" userId="2a6cec33caf4ebc5" providerId="LiveId" clId="{A628EC60-6329-4442-946F-B425F78EFF5D}" dt="2017-12-01T14:49:46.342" v="9130" actId="27636"/>
          <ac:inkMkLst>
            <pc:docMk/>
            <pc:sldMk cId="2643542273" sldId="265"/>
            <ac:inkMk id="31" creationId="{6A756BCB-E8BD-48D4-AB95-75EE4EEB661F}"/>
          </ac:inkMkLst>
        </pc:inkChg>
        <pc:inkChg chg="add del">
          <ac:chgData name="Lander King" userId="2a6cec33caf4ebc5" providerId="LiveId" clId="{A628EC60-6329-4442-946F-B425F78EFF5D}" dt="2017-12-01T14:49:46.992" v="9132" actId="27636"/>
          <ac:inkMkLst>
            <pc:docMk/>
            <pc:sldMk cId="2643542273" sldId="265"/>
            <ac:inkMk id="1024" creationId="{C4A9D276-ED88-471A-B8A7-A82D02DF0905}"/>
          </ac:inkMkLst>
        </pc:inkChg>
        <pc:inkChg chg="add del">
          <ac:chgData name="Lander King" userId="2a6cec33caf4ebc5" providerId="LiveId" clId="{A628EC60-6329-4442-946F-B425F78EFF5D}" dt="2017-12-01T14:49:46.992" v="9132" actId="27636"/>
          <ac:inkMkLst>
            <pc:docMk/>
            <pc:sldMk cId="2643542273" sldId="265"/>
            <ac:inkMk id="1025" creationId="{FB35EA6D-E306-4749-BD9A-D8AFD034A611}"/>
          </ac:inkMkLst>
        </pc:inkChg>
        <pc:inkChg chg="add del">
          <ac:chgData name="Lander King" userId="2a6cec33caf4ebc5" providerId="LiveId" clId="{A628EC60-6329-4442-946F-B425F78EFF5D}" dt="2017-12-01T14:50:32.606" v="9154" actId="27636"/>
          <ac:inkMkLst>
            <pc:docMk/>
            <pc:sldMk cId="2643542273" sldId="265"/>
            <ac:inkMk id="1027" creationId="{9E38555E-B003-4E9C-B664-536711320ECB}"/>
          </ac:inkMkLst>
        </pc:inkChg>
        <pc:inkChg chg="add del">
          <ac:chgData name="Lander King" userId="2a6cec33caf4ebc5" providerId="LiveId" clId="{A628EC60-6329-4442-946F-B425F78EFF5D}" dt="2017-12-01T14:50:41.423" v="9157" actId="27636"/>
          <ac:inkMkLst>
            <pc:docMk/>
            <pc:sldMk cId="2643542273" sldId="265"/>
            <ac:inkMk id="1028" creationId="{22E2406A-4E09-4EC6-BC3C-6E7F4947E153}"/>
          </ac:inkMkLst>
        </pc:inkChg>
        <pc:inkChg chg="add del">
          <ac:chgData name="Lander King" userId="2a6cec33caf4ebc5" providerId="LiveId" clId="{A628EC60-6329-4442-946F-B425F78EFF5D}" dt="2017-12-01T14:50:41.423" v="9158" actId="27636"/>
          <ac:inkMkLst>
            <pc:docMk/>
            <pc:sldMk cId="2643542273" sldId="265"/>
            <ac:inkMk id="1029" creationId="{260508B6-FAC4-42D5-AB71-ACAE7DEDECDE}"/>
          </ac:inkMkLst>
        </pc:inkChg>
        <pc:inkChg chg="add del">
          <ac:chgData name="Lander King" userId="2a6cec33caf4ebc5" providerId="LiveId" clId="{A628EC60-6329-4442-946F-B425F78EFF5D}" dt="2017-12-01T14:50:41.423" v="9155" actId="27636"/>
          <ac:inkMkLst>
            <pc:docMk/>
            <pc:sldMk cId="2643542273" sldId="265"/>
            <ac:inkMk id="1030" creationId="{A4FD8EA1-2955-448A-A519-6545A8AF03A5}"/>
          </ac:inkMkLst>
        </pc:inkChg>
        <pc:inkChg chg="add del">
          <ac:chgData name="Lander King" userId="2a6cec33caf4ebc5" providerId="LiveId" clId="{A628EC60-6329-4442-946F-B425F78EFF5D}" dt="2017-12-01T14:50:41.423" v="9156" actId="27636"/>
          <ac:inkMkLst>
            <pc:docMk/>
            <pc:sldMk cId="2643542273" sldId="265"/>
            <ac:inkMk id="1031" creationId="{2E2393A5-1D4E-45D3-952B-335711FA988D}"/>
          </ac:inkMkLst>
        </pc:inkChg>
        <pc:inkChg chg="add del">
          <ac:chgData name="Lander King" userId="2a6cec33caf4ebc5" providerId="LiveId" clId="{A628EC60-6329-4442-946F-B425F78EFF5D}" dt="2017-12-01T14:50:07.033" v="9141" actId="27636"/>
          <ac:inkMkLst>
            <pc:docMk/>
            <pc:sldMk cId="2643542273" sldId="265"/>
            <ac:inkMk id="1032" creationId="{FA656BE3-2805-4407-ABA7-193E0E09B48A}"/>
          </ac:inkMkLst>
        </pc:inkChg>
        <pc:inkChg chg="add del">
          <ac:chgData name="Lander King" userId="2a6cec33caf4ebc5" providerId="LiveId" clId="{A628EC60-6329-4442-946F-B425F78EFF5D}" dt="2017-12-01T14:50:07.033" v="9141" actId="27636"/>
          <ac:inkMkLst>
            <pc:docMk/>
            <pc:sldMk cId="2643542273" sldId="265"/>
            <ac:inkMk id="1033" creationId="{6C3CBC32-DC69-4EC8-AAA9-4458F4DF0C29}"/>
          </ac:inkMkLst>
        </pc:inkChg>
        <pc:inkChg chg="add del">
          <ac:chgData name="Lander King" userId="2a6cec33caf4ebc5" providerId="LiveId" clId="{A628EC60-6329-4442-946F-B425F78EFF5D}" dt="2017-12-01T14:50:20.956" v="9150" actId="27636"/>
          <ac:inkMkLst>
            <pc:docMk/>
            <pc:sldMk cId="2643542273" sldId="265"/>
            <ac:inkMk id="1034" creationId="{2ED3D6D3-A77A-4748-BBFC-2AD90011E02E}"/>
          </ac:inkMkLst>
        </pc:inkChg>
        <pc:inkChg chg="add del">
          <ac:chgData name="Lander King" userId="2a6cec33caf4ebc5" providerId="LiveId" clId="{A628EC60-6329-4442-946F-B425F78EFF5D}" dt="2017-12-01T14:50:07.033" v="9141" actId="27636"/>
          <ac:inkMkLst>
            <pc:docMk/>
            <pc:sldMk cId="2643542273" sldId="265"/>
            <ac:inkMk id="1035" creationId="{9C5B9369-3117-42F5-B1AD-D1257FCD01C5}"/>
          </ac:inkMkLst>
        </pc:inkChg>
        <pc:inkChg chg="add del">
          <ac:chgData name="Lander King" userId="2a6cec33caf4ebc5" providerId="LiveId" clId="{A628EC60-6329-4442-946F-B425F78EFF5D}" dt="2017-12-01T14:50:20.957" v="9151" actId="27636"/>
          <ac:inkMkLst>
            <pc:docMk/>
            <pc:sldMk cId="2643542273" sldId="265"/>
            <ac:inkMk id="1036" creationId="{24BCC472-9085-4779-8C02-6636EE82B106}"/>
          </ac:inkMkLst>
        </pc:inkChg>
        <pc:inkChg chg="add del">
          <ac:chgData name="Lander King" userId="2a6cec33caf4ebc5" providerId="LiveId" clId="{A628EC60-6329-4442-946F-B425F78EFF5D}" dt="2017-12-01T14:50:08.584" v="9144" actId="27636"/>
          <ac:inkMkLst>
            <pc:docMk/>
            <pc:sldMk cId="2643542273" sldId="265"/>
            <ac:inkMk id="1037" creationId="{E56E7B78-F90C-465E-B01D-B52D2F8C2741}"/>
          </ac:inkMkLst>
        </pc:inkChg>
        <pc:inkChg chg="add del">
          <ac:chgData name="Lander King" userId="2a6cec33caf4ebc5" providerId="LiveId" clId="{A628EC60-6329-4442-946F-B425F78EFF5D}" dt="2017-12-01T14:50:08.584" v="9144" actId="27636"/>
          <ac:inkMkLst>
            <pc:docMk/>
            <pc:sldMk cId="2643542273" sldId="265"/>
            <ac:inkMk id="1038" creationId="{6E787153-2C13-4EF4-8180-435BBB08B229}"/>
          </ac:inkMkLst>
        </pc:inkChg>
        <pc:inkChg chg="add del">
          <ac:chgData name="Lander King" userId="2a6cec33caf4ebc5" providerId="LiveId" clId="{A628EC60-6329-4442-946F-B425F78EFF5D}" dt="2017-12-01T14:50:11.606" v="9147" actId="27636"/>
          <ac:inkMkLst>
            <pc:docMk/>
            <pc:sldMk cId="2643542273" sldId="265"/>
            <ac:inkMk id="1039" creationId="{58B5784A-206E-4B30-8939-474CCCB32A24}"/>
          </ac:inkMkLst>
        </pc:inkChg>
        <pc:inkChg chg="add del">
          <ac:chgData name="Lander King" userId="2a6cec33caf4ebc5" providerId="LiveId" clId="{A628EC60-6329-4442-946F-B425F78EFF5D}" dt="2017-12-01T14:50:11.606" v="9147" actId="27636"/>
          <ac:inkMkLst>
            <pc:docMk/>
            <pc:sldMk cId="2643542273" sldId="265"/>
            <ac:inkMk id="1040" creationId="{45901150-E5C1-4337-B52F-4F191C2EC019}"/>
          </ac:inkMkLst>
        </pc:inkChg>
        <pc:inkChg chg="add del">
          <ac:chgData name="Lander King" userId="2a6cec33caf4ebc5" providerId="LiveId" clId="{A628EC60-6329-4442-946F-B425F78EFF5D}" dt="2017-12-01T14:50:11.606" v="9147" actId="27636"/>
          <ac:inkMkLst>
            <pc:docMk/>
            <pc:sldMk cId="2643542273" sldId="265"/>
            <ac:inkMk id="1041" creationId="{C563D526-D743-43C9-A132-449FE7833D4B}"/>
          </ac:inkMkLst>
        </pc:inkChg>
        <pc:inkChg chg="add del">
          <ac:chgData name="Lander King" userId="2a6cec33caf4ebc5" providerId="LiveId" clId="{A628EC60-6329-4442-946F-B425F78EFF5D}" dt="2017-12-01T14:50:12.383" v="9149" actId="27636"/>
          <ac:inkMkLst>
            <pc:docMk/>
            <pc:sldMk cId="2643542273" sldId="265"/>
            <ac:inkMk id="1042" creationId="{52ACB0AF-E615-4F9E-A182-21001F8F4A53}"/>
          </ac:inkMkLst>
        </pc:inkChg>
        <pc:inkChg chg="add del">
          <ac:chgData name="Lander King" userId="2a6cec33caf4ebc5" providerId="LiveId" clId="{A628EC60-6329-4442-946F-B425F78EFF5D}" dt="2017-12-01T14:50:12.383" v="9149" actId="27636"/>
          <ac:inkMkLst>
            <pc:docMk/>
            <pc:sldMk cId="2643542273" sldId="265"/>
            <ac:inkMk id="1043" creationId="{23584B3A-9CB7-4C0A-A66D-4207C456F932}"/>
          </ac:inkMkLst>
        </pc:inkChg>
        <pc:inkChg chg="add del">
          <ac:chgData name="Lander King" userId="2a6cec33caf4ebc5" providerId="LiveId" clId="{A628EC60-6329-4442-946F-B425F78EFF5D}" dt="2017-12-01T14:50:22.158" v="9152" actId="27636"/>
          <ac:inkMkLst>
            <pc:docMk/>
            <pc:sldMk cId="2643542273" sldId="265"/>
            <ac:inkMk id="1044" creationId="{6516C148-3F87-4FD2-BAD9-7FE537EE687E}"/>
          </ac:inkMkLst>
        </pc:inkChg>
      </pc:sldChg>
      <pc:sldChg chg="addSp delSp modSp add modTransition modAnim">
        <pc:chgData name="Lander King" userId="2a6cec33caf4ebc5" providerId="LiveId" clId="{A628EC60-6329-4442-946F-B425F78EFF5D}" dt="2017-12-01T22:14:26.263" v="10770"/>
        <pc:sldMkLst>
          <pc:docMk/>
          <pc:sldMk cId="3761156744" sldId="266"/>
        </pc:sldMkLst>
        <pc:spChg chg="mod">
          <ac:chgData name="Lander King" userId="2a6cec33caf4ebc5" providerId="LiveId" clId="{A628EC60-6329-4442-946F-B425F78EFF5D}" dt="2017-12-01T11:23:07.928" v="98" actId="20577"/>
          <ac:spMkLst>
            <pc:docMk/>
            <pc:sldMk cId="3761156744" sldId="266"/>
            <ac:spMk id="2" creationId="{C9ACBCDD-931C-4DF4-982A-BF27426FECD8}"/>
          </ac:spMkLst>
        </pc:spChg>
        <pc:spChg chg="mod">
          <ac:chgData name="Lander King" userId="2a6cec33caf4ebc5" providerId="LiveId" clId="{A628EC60-6329-4442-946F-B425F78EFF5D}" dt="2017-12-01T21:17:14.840" v="10558" actId="20577"/>
          <ac:spMkLst>
            <pc:docMk/>
            <pc:sldMk cId="3761156744" sldId="266"/>
            <ac:spMk id="3" creationId="{35BCA3AC-7ADE-445B-894D-E771759E3383}"/>
          </ac:spMkLst>
        </pc:spChg>
        <pc:picChg chg="add del mod">
          <ac:chgData name="Lander King" userId="2a6cec33caf4ebc5" providerId="LiveId" clId="{A628EC60-6329-4442-946F-B425F78EFF5D}" dt="2017-12-01T21:53:44.138" v="10748"/>
          <ac:picMkLst>
            <pc:docMk/>
            <pc:sldMk cId="3761156744" sldId="266"/>
            <ac:picMk id="4" creationId="{1CB96D2E-256D-4CB3-B9C1-9AD1A199ECD5}"/>
          </ac:picMkLst>
        </pc:picChg>
        <pc:picChg chg="add mod">
          <ac:chgData name="Lander King" userId="2a6cec33caf4ebc5" providerId="LiveId" clId="{A628EC60-6329-4442-946F-B425F78EFF5D}" dt="2017-12-01T21:57:58.829" v="10759" actId="1076"/>
          <ac:picMkLst>
            <pc:docMk/>
            <pc:sldMk cId="3761156744" sldId="266"/>
            <ac:picMk id="5" creationId="{F2AD5870-A8A4-4D69-AC1B-02047935DF7D}"/>
          </ac:picMkLst>
        </pc:picChg>
      </pc:sldChg>
      <pc:sldChg chg="addSp modSp add modTransition modAnim">
        <pc:chgData name="Lander King" userId="2a6cec33caf4ebc5" providerId="LiveId" clId="{A628EC60-6329-4442-946F-B425F78EFF5D}" dt="2017-12-01T22:14:26.263" v="10770"/>
        <pc:sldMkLst>
          <pc:docMk/>
          <pc:sldMk cId="1893051025" sldId="267"/>
        </pc:sldMkLst>
        <pc:spChg chg="mod">
          <ac:chgData name="Lander King" userId="2a6cec33caf4ebc5" providerId="LiveId" clId="{A628EC60-6329-4442-946F-B425F78EFF5D}" dt="2017-12-01T15:06:50.461" v="9597" actId="20577"/>
          <ac:spMkLst>
            <pc:docMk/>
            <pc:sldMk cId="1893051025" sldId="267"/>
            <ac:spMk id="2" creationId="{BCF6E5C0-4147-4721-A04F-2ABA4DD89111}"/>
          </ac:spMkLst>
        </pc:spChg>
        <pc:spChg chg="mod">
          <ac:chgData name="Lander King" userId="2a6cec33caf4ebc5" providerId="LiveId" clId="{A628EC60-6329-4442-946F-B425F78EFF5D}" dt="2017-12-01T21:37:43.011" v="10741" actId="20577"/>
          <ac:spMkLst>
            <pc:docMk/>
            <pc:sldMk cId="1893051025" sldId="267"/>
            <ac:spMk id="3" creationId="{4423A48F-CAAF-4E15-8620-AFA8318689CE}"/>
          </ac:spMkLst>
        </pc:spChg>
        <pc:picChg chg="add mod">
          <ac:chgData name="Lander King" userId="2a6cec33caf4ebc5" providerId="LiveId" clId="{A628EC60-6329-4442-946F-B425F78EFF5D}" dt="2017-12-01T21:58:06.798" v="10761" actId="1076"/>
          <ac:picMkLst>
            <pc:docMk/>
            <pc:sldMk cId="1893051025" sldId="267"/>
            <ac:picMk id="4" creationId="{ED89E49C-306F-4FD7-BB15-47DFBFEBFCE0}"/>
          </ac:picMkLst>
        </pc:picChg>
      </pc:sldChg>
      <pc:sldChg chg="modSp add del">
        <pc:chgData name="Lander King" userId="2a6cec33caf4ebc5" providerId="LiveId" clId="{A628EC60-6329-4442-946F-B425F78EFF5D}" dt="2017-12-01T15:23:52.831" v="10096" actId="2696"/>
        <pc:sldMkLst>
          <pc:docMk/>
          <pc:sldMk cId="3106687923" sldId="268"/>
        </pc:sldMkLst>
        <pc:spChg chg="mod">
          <ac:chgData name="Lander King" userId="2a6cec33caf4ebc5" providerId="LiveId" clId="{A628EC60-6329-4442-946F-B425F78EFF5D}" dt="2017-12-01T15:23:39.906" v="10095" actId="20577"/>
          <ac:spMkLst>
            <pc:docMk/>
            <pc:sldMk cId="3106687923" sldId="268"/>
            <ac:spMk id="2" creationId="{6FD6E9A1-11A8-4B3D-9C1B-F38B0949543E}"/>
          </ac:spMkLst>
        </pc:spChg>
      </pc:sldChg>
      <pc:sldChg chg="modSp add">
        <pc:chgData name="Lander King" userId="2a6cec33caf4ebc5" providerId="LiveId" clId="{A628EC60-6329-4442-946F-B425F78EFF5D}" dt="2017-12-01T20:57:17.804" v="10525" actId="27636"/>
        <pc:sldMkLst>
          <pc:docMk/>
          <pc:sldMk cId="3891573027" sldId="268"/>
        </pc:sldMkLst>
        <pc:spChg chg="mod">
          <ac:chgData name="Lander King" userId="2a6cec33caf4ebc5" providerId="LiveId" clId="{A628EC60-6329-4442-946F-B425F78EFF5D}" dt="2017-12-01T20:57:17.804" v="10525" actId="27636"/>
          <ac:spMkLst>
            <pc:docMk/>
            <pc:sldMk cId="3891573027" sldId="268"/>
            <ac:spMk id="3" creationId="{5BB3F3CD-60ED-4AE6-9B8E-71B0C82D6A65}"/>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12-01T14:47:43.246"/>
    </inkml:context>
    <inkml:brush xml:id="br0">
      <inkml:brushProperty name="width" value="0.025" units="cm"/>
      <inkml:brushProperty name="height" value="0.025" units="cm"/>
      <inkml:brushProperty name="ignorePressure" value="1"/>
    </inkml:brush>
    <inkml:context xml:id="ctx1">
      <inkml:inkSource xml:id="inkSrc3">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1" timeString="2017-12-01T14:49:34.581"/>
    </inkml:context>
    <inkml:brush xml:id="br1">
      <inkml:brushProperty name="width" value="0.025" units="cm"/>
      <inkml:brushProperty name="height" value="0.025" units="cm"/>
    </inkml:brush>
  </inkml:definitions>
  <inkml:trace contextRef="#ctx0" brushRef="#br0">238 43,'-1'-2,"1"2,0 0,0 0,0 0,0 0,0 0,0 0,0 0,0 0,3 5,-1-2,0 0,1 2,0 0,-2-2,3 4,-1-2,3 5,-2-2,2 1,-1-1,0 2,0-2,0 2,3 3,-3-5,-3-3,4 4,2 6,0-2,-1-1,-2-4,2 5,-2-5,2 5,-2-5,-1 0,2 2,-3-5,3 6,2 2,0 2,0-3,-1 1,1 0,-4-5,1 0,1 3,2 2,-4-5,1 0,-1 0,6 8,-6-8,-1-3,2 3,2 5,1 0,-2-2,2 2,-2-2,-1-3,-3-3,5 6,0 2,0-2,0 2,-2-5,-1 0,1 0,3 6,-2-4,-4-7,5 10,2 3,0 0,1 0,-4-5,0-1,-2-2,6 8,-4-5,3 5,-4-8,-1 0,1 0,0 0,2 5,-2-5,-1 0,6 8,-4-5,1 2,0-2,2 5,-2-5,0 2,0 0,0-2,-1 0,0-1,0 1,-1-3,1 1,-2-1,2 2,-2-2,4 5,-3-5,0 2,-2-5,3 5,-2-2,3 3,-1 0,0-1,-2-2,1 0,0 0,-1 0,2 1,-2-1,1 0,0 0,-2-3,1 3,-1-3,2 3,-1 0,1 0,-1 0,-1-3,2 3,-2-3,0 1,0-1,0 0,2 3,-3-3,3 3,0 0,-2-2,0-1,2 3,-4-5,2 2,1 1,-3-4,3 6,-2-6,1 4,-2-4,2 3,-1-2,1 2,-1-1,0 0,1 0,-3-4,3 5,-1-2,0 2,3 3,-3-5,1 2,-2-2,2 2,-1-2,1 2,0 0,-3-5,2 3,0 2,0-2,-1-1,1 1,1 2,-1-2,-2-3,2 5,0-2,1 2,-2-3,1 1,1 2,1 3,-2-5,1 2,-1-2,1 2,-3-5,2 5,-2-5,2 3,-1-1,1 1,-2-3,0 0,2 3,-1-1,1 1,-2-3,2 5,0-2,-2-3,2 3,-1-1,-1-2,0 0,0 0,0 0,0 0,0 0,0 0,0 0,0 0,1 1,-1-1</inkml:trace>
  <inkml:trace contextRef="#ctx0" brushRef="#br0" timeOffset="32894.7662">1095 1505,'0'0,"0"0,0 0,0 0,0 0,0 0,0 0,0 0,0 0,0 0,0 0,0 0,0 0,0 0,0 0,0 0,0 0,0 0,0 1,0-1,1 4,-1-4,0 0,0 0,0 0,0 0,0 0,0 0,0 0,0 0,0 0,0 0,0 0,0 0,0 0,0 0,1 4,-1-4,0 0,0 0,0 0,0 0,0 0,0 0,0 0,0 0,0 0,0 0,0 0,0 0,0 0,0 0,-1-4,1 4,0 0,0 0,0 0,0 0,-1-4,1 4,0-4,0 3,-1-3,0 0,0-4,0 4,0 0,0 0,1 0,-2-4,2 4,-2-5,1 5,0-4,0 3,0 1,0-4,-1 0,2 8,0-4,-1 0,0 0,1 0,-1-1,1 5,-1-4,1 4,-1-4,1 0,-1 0,1 4,-1-4,1 4,-1-4,1 4,0 0,0-4,0 4,0 0,-1-5,1 5,0 0,0 0,0 0,-1-4,1 4,0 0,0 0,-1-4,1 4,0 0,0 0,0 0,0 0,0 0,0 0,0 0,0 0,0 0,0 0</inkml:trace>
  <inkml:trace contextRef="#ctx0" brushRef="#br0" timeOffset="80224.1215">1070 1511,'0'0,"0"0,-1-1,1 1,0 0,0 0,0 0,0 0,0 0,0 0,1 1,-1-1,0 0,0 0,0 0,0 0,0 0,0 0,0 0,0 0,0 0,-4-1,0 0,4 1,-4-1,-1 1,-3-2,4 2,-5-2,4 1,-4 0,1-1,-1 1,5 0,-2 0,-2-1,4 2,0-1,-1 0,1 0,4 1,-5 0,1-1,4 1,0 0,-4-1,4 1,0 0,-4-1,4 1,0 0,0 0,0 0,0 0,0 0,-1 0,1 0,0 0</inkml:trace>
  <inkml:trace contextRef="#ctx1" brushRef="#br1">74 0 8832,'0'4'3328,"0"-4"-1792,-5 0-864,1 0 896,4 0-417,0 0-31,0 0-352,0 0-160,-4 0-352,4 0-160,0 0 0,-5 0-64,5 0-32,0 0 288,-4 5 192,0-1 64,-1-4-32,1 4 96,4 5 64,-9-5 0,9 5-32,-4-5-256,0 5-96,-1 0-160,1-1-96,4 1 0,-4 0-32,4-1-96,-4 1 64,4 0-32,0 3 0,-5 1 64,5 5 64,0-5-96,5 4 0,-5-8 32,4-1 0,-4 1 0,4 0 64,0-1-32,1-4-32,-1 5 96,0-5 0,5 1-32,0-5 32,-5 0 0,0 0 32,5 0-64,0 0-64,-5 0 32,0-9-32,5 5 0,-5-1 64,0-3-32,-4-1-32,5 5 96,-1-5 0,0 1-128,-4-10-32,5-3 96,-5 8 32,0 4-96,0-4-32,0 5 96,0-5 96,0 4-96,-5-4-32,1 4 0,0 1 64,-1 3-32,1-3 64,0 3-288,-5 1-32,5 0-640,-5-1-320,5 5-1600,-5 0-576,5 0-2431</inkml:trace>
  <inkml:trace contextRef="#ctx1" brushRef="#br1" timeOffset="2169.8864">793 1475 12032,'0'0'4479,"0"0"-2431,0 0-1600,0 0 992,0 0-384,0 0 0,0 5-224,0-5-64,0 4-416,0 0 64,0 9 32,0-4-32,0 8 64,0 0-192,0 5-96,0-5 32,5 5 0,-5 0 32,4-1 64,-4-4-160,0-4-96,5 0-32,-5 0 32,0 0-672,4-4-224,-4-5-1760,0 1-800,0-1-3167</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7-12-01T14:49:38.954"/>
    </inkml:context>
    <inkml:brush xml:id="br0">
      <inkml:brushProperty name="width" value="0.025" units="cm"/>
      <inkml:brushProperty name="height" value="0.025" units="cm"/>
    </inkml:brush>
  </inkml:definitions>
  <inkml:trace contextRef="#ctx0" brushRef="#br0">3830 3425 9600,'-9'0'3584,"9"0"-1920,0-5-1152,0 1 863,0 4-447,0-4-64,0-1-32,5 5 32,-5-4-448,4-5 160,0 5 160,1 0-32,-1-1 32,0 1-256,1 0-128,-1-1-128,5 5 0,-5-4 0,4 4 32,1 4-128,0 1-32,-5-5 32,0 8 0,1-3-64,-5 8 32,0 0-64,-5 0 64,-3 13-64,3-9-32,1-4-64,0 0 32,-5 0 32,5 4 64,0-4 32,-1 0 32,1-4-160,0-1 32,-1 1 0,5 0 64,-4-5-96,4 0-64,0 0 64,4 1 64,-4-1 64,9 0 96,-5-4-96,5 0 0,4 5 96,0-5 32,-5 4 32,1-4 0,4 0-128,-4 0-32,-1 0 32,1 4 64,0-4-96,-1 0-64,1 0 64,0 0 0,-5 0-128,0 0 32,1 0-704,-1 0-320,-4 0-1344,0 5-544,0-10-3679</inkml:trace>
</inkml:ink>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media1.mp3>
</file>

<file path=ppt/media/media10.mp3>
</file>

<file path=ppt/media/media2.mp3>
</file>

<file path=ppt/media/media3.mp3>
</file>

<file path=ppt/media/media4.m4a>
</file>

<file path=ppt/media/media5.mp3>
</file>

<file path=ppt/media/media6.mp3>
</file>

<file path=ppt/media/media7.mp3>
</file>

<file path=ppt/media/media8.mp3>
</file>

<file path=ppt/media/media9.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5969C-7400-46AB-A243-90833B65DD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199EA89-592C-4CB7-B6F3-918F63017E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2823356-3C84-4E39-9BA8-7A4CB8A6DD21}"/>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5" name="Footer Placeholder 4">
            <a:extLst>
              <a:ext uri="{FF2B5EF4-FFF2-40B4-BE49-F238E27FC236}">
                <a16:creationId xmlns:a16="http://schemas.microsoft.com/office/drawing/2014/main" id="{3B7CA31D-A08A-445B-B65D-0A1161F6CD4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DC6C6AA-2127-4088-B1F9-3DDEFA0EFE53}"/>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22416337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7C4F8-BFF0-4CDC-B6B3-DCD7E218BF8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58DBEB2-93EE-45BE-8181-9EC8EE25B91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C4469C1-D26D-4A26-8D9F-68EBB9793FC2}"/>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5" name="Footer Placeholder 4">
            <a:extLst>
              <a:ext uri="{FF2B5EF4-FFF2-40B4-BE49-F238E27FC236}">
                <a16:creationId xmlns:a16="http://schemas.microsoft.com/office/drawing/2014/main" id="{9782756A-8DD2-4AAB-9321-EAB573B016E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AC58727-29CA-470C-AC52-ED86999ED9A6}"/>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2768308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CDA128-CBB1-4F38-8B47-92332380464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7450393-E662-4BF5-A6D0-655FD29123F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DB1C43B-3540-414D-9CE2-484DBA625845}"/>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5" name="Footer Placeholder 4">
            <a:extLst>
              <a:ext uri="{FF2B5EF4-FFF2-40B4-BE49-F238E27FC236}">
                <a16:creationId xmlns:a16="http://schemas.microsoft.com/office/drawing/2014/main" id="{2EB6B906-E687-47F5-9D65-D0DED127A9D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CE2665-04DD-48DD-8647-A937A7B6FCD9}"/>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2934294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5D31-C8E2-4C09-BA0F-94034FD97D2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B421947-4C3B-48FF-A858-4736E342510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30FB3A0-FBF1-417B-B58F-0A1DBB712ABD}"/>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5" name="Footer Placeholder 4">
            <a:extLst>
              <a:ext uri="{FF2B5EF4-FFF2-40B4-BE49-F238E27FC236}">
                <a16:creationId xmlns:a16="http://schemas.microsoft.com/office/drawing/2014/main" id="{4E662E72-95FE-4AEE-BE4A-74E96962599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7E5EFD6-2C64-4AA6-86A0-A3A7AAF727BB}"/>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1903156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75E0B-53D3-464A-930C-301C4A41E7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D8276144-A28A-45E7-BB2B-DC30C70157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1168818-C5ED-4901-A3F8-73B2B1DB2525}"/>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5" name="Footer Placeholder 4">
            <a:extLst>
              <a:ext uri="{FF2B5EF4-FFF2-40B4-BE49-F238E27FC236}">
                <a16:creationId xmlns:a16="http://schemas.microsoft.com/office/drawing/2014/main" id="{E1AFCB20-D482-4539-B788-FE3BB6D00FD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697DA57-4833-4AE3-A409-8DF5C456188B}"/>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3391465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2BEBC-7F1B-4D3C-9D35-6DD97B47B73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66AB3B8-94BD-4949-BF6D-F7F18EDB136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D207F0F-26F3-4C62-AEAF-209A8E94AFE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950A8A7-840C-465C-A2D3-55154C5E24DD}"/>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6" name="Footer Placeholder 5">
            <a:extLst>
              <a:ext uri="{FF2B5EF4-FFF2-40B4-BE49-F238E27FC236}">
                <a16:creationId xmlns:a16="http://schemas.microsoft.com/office/drawing/2014/main" id="{189698F1-1413-43F8-80A7-D7785936295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3513903-C87D-4A37-89BD-0DDC83573587}"/>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3269117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F0CB7-2C27-44A5-A583-41197A545F0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16A62F8-012B-4B7A-A7DA-09CDB936F1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0CB3295-E3B5-4E29-97EE-5537AD1EF02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C806432-6EFA-43BD-96C5-A320954336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AC9CBBE-17B3-4626-ADF2-3B4C95F00CB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3B45470-89A4-4EDB-85F9-1357A3745501}"/>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8" name="Footer Placeholder 7">
            <a:extLst>
              <a:ext uri="{FF2B5EF4-FFF2-40B4-BE49-F238E27FC236}">
                <a16:creationId xmlns:a16="http://schemas.microsoft.com/office/drawing/2014/main" id="{6E98FA57-78D8-4A7E-A4CA-077052277F3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B0E7087-737E-449F-973F-1347E9D6019A}"/>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2531225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72444-7880-46D7-B0B4-CA3B5BBB816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1E1383F-7006-42C5-9008-AACCAC9DC5BA}"/>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4" name="Footer Placeholder 3">
            <a:extLst>
              <a:ext uri="{FF2B5EF4-FFF2-40B4-BE49-F238E27FC236}">
                <a16:creationId xmlns:a16="http://schemas.microsoft.com/office/drawing/2014/main" id="{13FF2A75-3BEC-4E84-824C-A4EA226A8BC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F46CE39-9D86-4D92-9B85-0060666F53F1}"/>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3928006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1485E1-4D74-4B0D-8BB2-7359DE820FA0}"/>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3" name="Footer Placeholder 2">
            <a:extLst>
              <a:ext uri="{FF2B5EF4-FFF2-40B4-BE49-F238E27FC236}">
                <a16:creationId xmlns:a16="http://schemas.microsoft.com/office/drawing/2014/main" id="{DAAB8800-BA81-40A6-8ED7-EBAD19103C70}"/>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4D283EC-FA9D-4442-AFDC-0E41826C7F09}"/>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2638544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DD7DF-D378-4B98-BE18-085EA9E348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A49A1A4-EE8E-4E51-A190-904D3BDAF3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A5BB396-5ABC-4BED-98B5-4835BAEE89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BCF891C-EA13-4391-999C-CA280245B301}"/>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6" name="Footer Placeholder 5">
            <a:extLst>
              <a:ext uri="{FF2B5EF4-FFF2-40B4-BE49-F238E27FC236}">
                <a16:creationId xmlns:a16="http://schemas.microsoft.com/office/drawing/2014/main" id="{5DB673BB-9F64-4AA0-8225-08253E84B6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2BBE2C2-4FA1-4B9E-8056-0F667E649A67}"/>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2424633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C26F2-F0C9-4DD3-94FD-B25E3C8A74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09085A0-C7C6-4B21-9599-5EDBC053D5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4C45E27C-1341-45D5-95BB-F8443302CE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34307CF-8E5C-4082-8FAD-4FBFD8A8A663}"/>
              </a:ext>
            </a:extLst>
          </p:cNvPr>
          <p:cNvSpPr>
            <a:spLocks noGrp="1"/>
          </p:cNvSpPr>
          <p:nvPr>
            <p:ph type="dt" sz="half" idx="10"/>
          </p:nvPr>
        </p:nvSpPr>
        <p:spPr/>
        <p:txBody>
          <a:bodyPr/>
          <a:lstStyle/>
          <a:p>
            <a:fld id="{5B3392B1-B97C-44BF-8360-A0BEECC03F8A}" type="datetimeFigureOut">
              <a:rPr lang="en-GB" smtClean="0"/>
              <a:t>01/12/2017</a:t>
            </a:fld>
            <a:endParaRPr lang="en-GB"/>
          </a:p>
        </p:txBody>
      </p:sp>
      <p:sp>
        <p:nvSpPr>
          <p:cNvPr id="6" name="Footer Placeholder 5">
            <a:extLst>
              <a:ext uri="{FF2B5EF4-FFF2-40B4-BE49-F238E27FC236}">
                <a16:creationId xmlns:a16="http://schemas.microsoft.com/office/drawing/2014/main" id="{3F8082B7-F830-4B3C-A93F-A2D4279934E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F225A63-260A-4FC0-839F-E1A330FB9602}"/>
              </a:ext>
            </a:extLst>
          </p:cNvPr>
          <p:cNvSpPr>
            <a:spLocks noGrp="1"/>
          </p:cNvSpPr>
          <p:nvPr>
            <p:ph type="sldNum" sz="quarter" idx="12"/>
          </p:nvPr>
        </p:nvSpPr>
        <p:spPr/>
        <p:txBody>
          <a:bodyPr/>
          <a:lstStyle/>
          <a:p>
            <a:fld id="{800B8B1B-D361-44BE-BF01-8112D07059A0}" type="slidenum">
              <a:rPr lang="en-GB" smtClean="0"/>
              <a:t>‹#›</a:t>
            </a:fld>
            <a:endParaRPr lang="en-GB"/>
          </a:p>
        </p:txBody>
      </p:sp>
    </p:spTree>
    <p:extLst>
      <p:ext uri="{BB962C8B-B14F-4D97-AF65-F5344CB8AC3E}">
        <p14:creationId xmlns:p14="http://schemas.microsoft.com/office/powerpoint/2010/main" val="63704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0BE58-A09E-451B-AE92-9028E9D3E7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0DB6AFB-6D60-4C81-A246-0332C7DB7E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798288E-DBE5-4BF8-BD1B-B94A70AD06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3392B1-B97C-44BF-8360-A0BEECC03F8A}" type="datetimeFigureOut">
              <a:rPr lang="en-GB" smtClean="0"/>
              <a:t>01/12/2017</a:t>
            </a:fld>
            <a:endParaRPr lang="en-GB"/>
          </a:p>
        </p:txBody>
      </p:sp>
      <p:sp>
        <p:nvSpPr>
          <p:cNvPr id="5" name="Footer Placeholder 4">
            <a:extLst>
              <a:ext uri="{FF2B5EF4-FFF2-40B4-BE49-F238E27FC236}">
                <a16:creationId xmlns:a16="http://schemas.microsoft.com/office/drawing/2014/main" id="{292A2BEE-B59D-47ED-B056-6E57322913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0E6BE5B-87CB-45CC-B97D-D244BC6ED7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0B8B1B-D361-44BE-BF01-8112D07059A0}" type="slidenum">
              <a:rPr lang="en-GB" smtClean="0"/>
              <a:t>‹#›</a:t>
            </a:fld>
            <a:endParaRPr lang="en-GB"/>
          </a:p>
        </p:txBody>
      </p:sp>
    </p:spTree>
    <p:extLst>
      <p:ext uri="{BB962C8B-B14F-4D97-AF65-F5344CB8AC3E}">
        <p14:creationId xmlns:p14="http://schemas.microsoft.com/office/powerpoint/2010/main" val="24759916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2" Type="http://schemas.microsoft.com/office/2007/relationships/media" Target="../media/media1.mp3"/><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audio" Target="../media/media2.mp3"/><Relationship Id="rId2" Type="http://schemas.microsoft.com/office/2007/relationships/media" Target="../media/media2.mp3"/><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p3"/><Relationship Id="rId7" Type="http://schemas.openxmlformats.org/officeDocument/2006/relationships/image" Target="../media/image1.png"/><Relationship Id="rId2" Type="http://schemas.microsoft.com/office/2007/relationships/media" Target="../media/media3.mp3"/><Relationship Id="rId1" Type="http://schemas.openxmlformats.org/officeDocument/2006/relationships/tags" Target="../tags/tag3.xml"/><Relationship Id="rId6" Type="http://schemas.openxmlformats.org/officeDocument/2006/relationships/slideLayout" Target="../slideLayouts/slideLayout2.xml"/><Relationship Id="rId5" Type="http://schemas.openxmlformats.org/officeDocument/2006/relationships/audio" Target="../media/media4.m4a"/><Relationship Id="rId4" Type="http://schemas.microsoft.com/office/2007/relationships/media" Target="../media/media4.m4a"/></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5.mp3"/><Relationship Id="rId7" Type="http://schemas.openxmlformats.org/officeDocument/2006/relationships/customXml" Target="../ink/ink1.xml"/><Relationship Id="rId2" Type="http://schemas.microsoft.com/office/2007/relationships/media" Target="../media/media5.mp3"/><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image" Target="../media/image10.png"/><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customXml" Target="../ink/ink2.xml"/></Relationships>
</file>

<file path=ppt/slides/_rels/slide5.xml.rels><?xml version="1.0" encoding="UTF-8" standalone="yes"?>
<Relationships xmlns="http://schemas.openxmlformats.org/package/2006/relationships"><Relationship Id="rId3" Type="http://schemas.openxmlformats.org/officeDocument/2006/relationships/audio" Target="../media/media6.mp3"/><Relationship Id="rId2" Type="http://schemas.microsoft.com/office/2007/relationships/media" Target="../media/media6.mp3"/><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7.mp3"/><Relationship Id="rId2" Type="http://schemas.microsoft.com/office/2007/relationships/media" Target="../media/media7.mp3"/><Relationship Id="rId1" Type="http://schemas.openxmlformats.org/officeDocument/2006/relationships/tags" Target="../tags/tag6.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8.mp3"/><Relationship Id="rId2" Type="http://schemas.microsoft.com/office/2007/relationships/media" Target="../media/media8.mp3"/><Relationship Id="rId1" Type="http://schemas.openxmlformats.org/officeDocument/2006/relationships/tags" Target="../tags/tag7.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9.mp3"/><Relationship Id="rId7" Type="http://schemas.openxmlformats.org/officeDocument/2006/relationships/image" Target="../media/image1.png"/><Relationship Id="rId2" Type="http://schemas.microsoft.com/office/2007/relationships/media" Target="../media/media9.mp3"/><Relationship Id="rId1" Type="http://schemas.openxmlformats.org/officeDocument/2006/relationships/tags" Target="../tags/tag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10.mp3"/><Relationship Id="rId2" Type="http://schemas.microsoft.com/office/2007/relationships/media" Target="../media/media10.mp3"/><Relationship Id="rId1" Type="http://schemas.openxmlformats.org/officeDocument/2006/relationships/tags" Target="../tags/tag9.xml"/><Relationship Id="rId5" Type="http://schemas.openxmlformats.org/officeDocument/2006/relationships/image" Target="../media/image1.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E0369-A4DA-4C58-BBD7-ABFF898A75CB}"/>
              </a:ext>
            </a:extLst>
          </p:cNvPr>
          <p:cNvSpPr>
            <a:spLocks noGrp="1"/>
          </p:cNvSpPr>
          <p:nvPr>
            <p:ph type="ctrTitle"/>
          </p:nvPr>
        </p:nvSpPr>
        <p:spPr/>
        <p:txBody>
          <a:bodyPr/>
          <a:lstStyle/>
          <a:p>
            <a:r>
              <a:rPr lang="en-GB" dirty="0"/>
              <a:t>Planetary Rovers:</a:t>
            </a:r>
            <a:br>
              <a:rPr lang="en-GB" dirty="0"/>
            </a:br>
            <a:r>
              <a:rPr lang="en-GB" dirty="0"/>
              <a:t>Intelligent Agents CW</a:t>
            </a:r>
          </a:p>
        </p:txBody>
      </p:sp>
      <p:sp>
        <p:nvSpPr>
          <p:cNvPr id="3" name="Subtitle 2">
            <a:extLst>
              <a:ext uri="{FF2B5EF4-FFF2-40B4-BE49-F238E27FC236}">
                <a16:creationId xmlns:a16="http://schemas.microsoft.com/office/drawing/2014/main" id="{D828A550-6089-4D30-B6A0-08B58DA758FB}"/>
              </a:ext>
            </a:extLst>
          </p:cNvPr>
          <p:cNvSpPr>
            <a:spLocks noGrp="1"/>
          </p:cNvSpPr>
          <p:nvPr>
            <p:ph type="subTitle" idx="1"/>
          </p:nvPr>
        </p:nvSpPr>
        <p:spPr/>
        <p:txBody>
          <a:bodyPr/>
          <a:lstStyle/>
          <a:p>
            <a:r>
              <a:rPr lang="en-GB" dirty="0"/>
              <a:t>lk383</a:t>
            </a:r>
          </a:p>
        </p:txBody>
      </p:sp>
      <p:pic>
        <p:nvPicPr>
          <p:cNvPr id="4" name="Intro">
            <a:hlinkClick r:id="" action="ppaction://media"/>
            <a:extLst>
              <a:ext uri="{FF2B5EF4-FFF2-40B4-BE49-F238E27FC236}">
                <a16:creationId xmlns:a16="http://schemas.microsoft.com/office/drawing/2014/main" id="{2DC15B16-5ADE-4B74-B1AB-C3A577C60EF4}"/>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07586" y="6224847"/>
            <a:ext cx="304800" cy="304800"/>
          </a:xfrm>
          <a:prstGeom prst="rect">
            <a:avLst/>
          </a:prstGeom>
        </p:spPr>
      </p:pic>
    </p:spTree>
    <p:custDataLst>
      <p:tags r:id="rId1"/>
    </p:custDataLst>
    <p:extLst>
      <p:ext uri="{BB962C8B-B14F-4D97-AF65-F5344CB8AC3E}">
        <p14:creationId xmlns:p14="http://schemas.microsoft.com/office/powerpoint/2010/main" val="3968637328"/>
      </p:ext>
    </p:extLst>
  </p:cSld>
  <p:clrMapOvr>
    <a:masterClrMapping/>
  </p:clrMapOvr>
  <mc:AlternateContent xmlns:mc="http://schemas.openxmlformats.org/markup-compatibility/2006">
    <mc:Choice xmlns:p14="http://schemas.microsoft.com/office/powerpoint/2010/main" Requires="p14">
      <p:transition spd="slow" p14:dur="2000" advTm="7661"/>
    </mc:Choice>
    <mc:Fallback>
      <p:transition spd="slow" advTm="766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142" objId="4"/>
        <p14:stopEvt time="5943" objId="4"/>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63DF6-02F8-4E6C-A590-117DA36AFF0B}"/>
              </a:ext>
            </a:extLst>
          </p:cNvPr>
          <p:cNvSpPr>
            <a:spLocks noGrp="1"/>
          </p:cNvSpPr>
          <p:nvPr>
            <p:ph type="title"/>
          </p:nvPr>
        </p:nvSpPr>
        <p:spPr/>
        <p:txBody>
          <a:bodyPr/>
          <a:lstStyle/>
          <a:p>
            <a:r>
              <a:rPr lang="en-GB" dirty="0"/>
              <a:t>The Rovers and The world</a:t>
            </a:r>
          </a:p>
        </p:txBody>
      </p:sp>
      <p:sp>
        <p:nvSpPr>
          <p:cNvPr id="3" name="Content Placeholder 2">
            <a:extLst>
              <a:ext uri="{FF2B5EF4-FFF2-40B4-BE49-F238E27FC236}">
                <a16:creationId xmlns:a16="http://schemas.microsoft.com/office/drawing/2014/main" id="{9B140A62-9A13-4BC6-A705-B0FCFC317316}"/>
              </a:ext>
            </a:extLst>
          </p:cNvPr>
          <p:cNvSpPr>
            <a:spLocks noGrp="1"/>
          </p:cNvSpPr>
          <p:nvPr>
            <p:ph idx="1"/>
          </p:nvPr>
        </p:nvSpPr>
        <p:spPr/>
        <p:txBody>
          <a:bodyPr/>
          <a:lstStyle/>
          <a:p>
            <a:r>
              <a:rPr lang="en-GB" dirty="0"/>
              <a:t>Map Representation</a:t>
            </a:r>
          </a:p>
          <a:p>
            <a:pPr lvl="1"/>
            <a:r>
              <a:rPr lang="en-GB" dirty="0"/>
              <a:t>Coordinate system relative to the base as rovers always start at the base.</a:t>
            </a:r>
          </a:p>
          <a:p>
            <a:pPr lvl="1"/>
            <a:r>
              <a:rPr lang="en-GB" dirty="0"/>
              <a:t>Do modular arithmetic to keep coordinates within the bounds of the map</a:t>
            </a:r>
          </a:p>
          <a:p>
            <a:pPr lvl="1"/>
            <a:r>
              <a:rPr lang="en-GB" dirty="0"/>
              <a:t>When moving to a world location, calculate the best offset to move which requires the least amount of energy </a:t>
            </a:r>
          </a:p>
          <a:p>
            <a:r>
              <a:rPr lang="en-GB" dirty="0"/>
              <a:t>Implemented 3 Types of Rovers</a:t>
            </a:r>
          </a:p>
          <a:p>
            <a:pPr lvl="1"/>
            <a:r>
              <a:rPr lang="en-GB" dirty="0"/>
              <a:t>Basic Rover - Searches the map for resources and Collects them</a:t>
            </a:r>
          </a:p>
          <a:p>
            <a:pPr lvl="1"/>
            <a:r>
              <a:rPr lang="en-GB" dirty="0"/>
              <a:t>Scanner Rovers -  Searches the map for resources, can’t pick them up</a:t>
            </a:r>
          </a:p>
          <a:p>
            <a:pPr lvl="1"/>
            <a:r>
              <a:rPr lang="en-GB" dirty="0"/>
              <a:t>Collector Rovers -  Collects the resources found by Scanner</a:t>
            </a:r>
          </a:p>
          <a:p>
            <a:pPr lvl="1"/>
            <a:endParaRPr lang="en-GB" dirty="0"/>
          </a:p>
          <a:p>
            <a:endParaRPr lang="en-GB" dirty="0"/>
          </a:p>
          <a:p>
            <a:pPr lvl="1"/>
            <a:endParaRPr lang="en-GB" dirty="0"/>
          </a:p>
        </p:txBody>
      </p:sp>
      <p:pic>
        <p:nvPicPr>
          <p:cNvPr id="4" name="Slide1">
            <a:hlinkClick r:id="" action="ppaction://media"/>
            <a:extLst>
              <a:ext uri="{FF2B5EF4-FFF2-40B4-BE49-F238E27FC236}">
                <a16:creationId xmlns:a16="http://schemas.microsoft.com/office/drawing/2014/main" id="{BF08666D-E645-4D43-9EAF-427941D584C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629505" y="6237923"/>
            <a:ext cx="304800" cy="304800"/>
          </a:xfrm>
          <a:prstGeom prst="rect">
            <a:avLst/>
          </a:prstGeom>
        </p:spPr>
      </p:pic>
    </p:spTree>
    <p:custDataLst>
      <p:tags r:id="rId1"/>
    </p:custDataLst>
    <p:extLst>
      <p:ext uri="{BB962C8B-B14F-4D97-AF65-F5344CB8AC3E}">
        <p14:creationId xmlns:p14="http://schemas.microsoft.com/office/powerpoint/2010/main" val="771406811"/>
      </p:ext>
    </p:extLst>
  </p:cSld>
  <p:clrMapOvr>
    <a:masterClrMapping/>
  </p:clrMapOvr>
  <mc:AlternateContent xmlns:mc="http://schemas.openxmlformats.org/markup-compatibility/2006">
    <mc:Choice xmlns:p14="http://schemas.microsoft.com/office/powerpoint/2010/main" Requires="p14">
      <p:transition spd="slow" p14:dur="2000" advTm="41356"/>
    </mc:Choice>
    <mc:Fallback>
      <p:transition spd="slow" advTm="4135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099" objId="4"/>
        <p14:stopEvt time="41356" objId="4"/>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A14F9-B475-49CC-8E87-DDF27063558B}"/>
              </a:ext>
            </a:extLst>
          </p:cNvPr>
          <p:cNvSpPr>
            <a:spLocks noGrp="1"/>
          </p:cNvSpPr>
          <p:nvPr>
            <p:ph type="title"/>
          </p:nvPr>
        </p:nvSpPr>
        <p:spPr/>
        <p:txBody>
          <a:bodyPr/>
          <a:lstStyle/>
          <a:p>
            <a:r>
              <a:rPr lang="en-GB" dirty="0"/>
              <a:t>Basic Rover</a:t>
            </a:r>
          </a:p>
        </p:txBody>
      </p:sp>
      <p:sp>
        <p:nvSpPr>
          <p:cNvPr id="3" name="Content Placeholder 2">
            <a:extLst>
              <a:ext uri="{FF2B5EF4-FFF2-40B4-BE49-F238E27FC236}">
                <a16:creationId xmlns:a16="http://schemas.microsoft.com/office/drawing/2014/main" id="{1D5A1305-C5B5-4E3E-BF24-D70BC3B973F5}"/>
              </a:ext>
            </a:extLst>
          </p:cNvPr>
          <p:cNvSpPr>
            <a:spLocks noGrp="1"/>
          </p:cNvSpPr>
          <p:nvPr>
            <p:ph idx="1"/>
          </p:nvPr>
        </p:nvSpPr>
        <p:spPr/>
        <p:txBody>
          <a:bodyPr>
            <a:normAutofit lnSpcReduction="10000"/>
          </a:bodyPr>
          <a:lstStyle/>
          <a:p>
            <a:r>
              <a:rPr lang="en-GB" dirty="0"/>
              <a:t>Available Actions: Move, Scan, Collect and Deposit</a:t>
            </a:r>
          </a:p>
          <a:p>
            <a:r>
              <a:rPr lang="en-GB" dirty="0"/>
              <a:t>Goal/Objective: Find and Deposit all resources</a:t>
            </a:r>
          </a:p>
          <a:p>
            <a:r>
              <a:rPr lang="en-GB" dirty="0"/>
              <a:t>Rover Stats</a:t>
            </a:r>
          </a:p>
          <a:p>
            <a:pPr lvl="1"/>
            <a:r>
              <a:rPr lang="en-GB" dirty="0"/>
              <a:t>Collect = Number of Resources in a pile</a:t>
            </a:r>
          </a:p>
          <a:p>
            <a:pPr lvl="1"/>
            <a:r>
              <a:rPr lang="en-GB" dirty="0"/>
              <a:t>Speed, Scan =  remaining stat points evenly distributed</a:t>
            </a:r>
          </a:p>
          <a:p>
            <a:r>
              <a:rPr lang="en-GB" dirty="0"/>
              <a:t>Move around the map along an optimal search pattern, Scanning after each move action.</a:t>
            </a:r>
          </a:p>
          <a:p>
            <a:r>
              <a:rPr lang="en-GB" dirty="0"/>
              <a:t>Depending on the objects found do different actions</a:t>
            </a:r>
          </a:p>
          <a:p>
            <a:pPr lvl="1"/>
            <a:r>
              <a:rPr lang="en-GB" dirty="0"/>
              <a:t>Base: Deposit current load</a:t>
            </a:r>
          </a:p>
          <a:p>
            <a:pPr lvl="1"/>
            <a:r>
              <a:rPr lang="en-GB" dirty="0"/>
              <a:t>Resource: Move to Resource -&gt; Collect -&gt; Move to base -&gt; Deposit -&gt; Return  </a:t>
            </a:r>
          </a:p>
          <a:p>
            <a:pPr lvl="1"/>
            <a:endParaRPr lang="en-GB" dirty="0"/>
          </a:p>
          <a:p>
            <a:pPr lvl="1"/>
            <a:endParaRPr lang="en-GB" dirty="0"/>
          </a:p>
        </p:txBody>
      </p:sp>
      <p:pic>
        <p:nvPicPr>
          <p:cNvPr id="4" name="Slide2">
            <a:hlinkClick r:id="" action="ppaction://media"/>
            <a:extLst>
              <a:ext uri="{FF2B5EF4-FFF2-40B4-BE49-F238E27FC236}">
                <a16:creationId xmlns:a16="http://schemas.microsoft.com/office/drawing/2014/main" id="{29DF6471-34AA-4B05-A663-1F089E05C57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53800" y="5831378"/>
            <a:ext cx="304800" cy="304800"/>
          </a:xfrm>
          <a:prstGeom prst="rect">
            <a:avLst/>
          </a:prstGeom>
        </p:spPr>
      </p:pic>
      <p:pic>
        <p:nvPicPr>
          <p:cNvPr id="5" name="Audio 4">
            <a:hlinkClick r:id="" action="ppaction://media"/>
            <a:extLst>
              <a:ext uri="{FF2B5EF4-FFF2-40B4-BE49-F238E27FC236}">
                <a16:creationId xmlns:a16="http://schemas.microsoft.com/office/drawing/2014/main" id="{A8862F1E-ADBF-4748-B91D-AFEDD49D8CD1}"/>
              </a:ext>
            </a:extLst>
          </p:cNvPr>
          <p:cNvPicPr>
            <a:picLocks noChangeAspect="1"/>
          </p:cNvPicPr>
          <p:nvPr>
            <a:audioFile r:link="rId5"/>
            <p:extLst>
              <p:ext uri="{DAA4B4D4-6D71-4841-9C94-3DE7FCFB9230}">
                <p14:media xmlns:p14="http://schemas.microsoft.com/office/powerpoint/2010/main" r:embed="rId4"/>
              </p:ext>
            </p:extLst>
          </p:nvPr>
        </p:nvPicPr>
        <p:blipFill>
          <a:blip r:embed="rId7"/>
          <a:stretch>
            <a:fillRect/>
          </a:stretch>
        </p:blipFill>
        <p:spPr>
          <a:xfrm>
            <a:off x="11671300" y="6337300"/>
            <a:ext cx="304800" cy="304800"/>
          </a:xfrm>
          <a:prstGeom prst="rect">
            <a:avLst/>
          </a:prstGeom>
        </p:spPr>
      </p:pic>
    </p:spTree>
    <p:custDataLst>
      <p:tags r:id="rId1"/>
    </p:custDataLst>
    <p:extLst>
      <p:ext uri="{BB962C8B-B14F-4D97-AF65-F5344CB8AC3E}">
        <p14:creationId xmlns:p14="http://schemas.microsoft.com/office/powerpoint/2010/main" val="2553988431"/>
      </p:ext>
    </p:extLst>
  </p:cSld>
  <p:clrMapOvr>
    <a:masterClrMapping/>
  </p:clrMapOvr>
  <mc:AlternateContent xmlns:mc="http://schemas.openxmlformats.org/markup-compatibility/2006">
    <mc:Choice xmlns:p14="http://schemas.microsoft.com/office/powerpoint/2010/main" Requires="p14">
      <p:transition spd="slow" p14:dur="2000" advTm="47128"/>
    </mc:Choice>
    <mc:Fallback>
      <p:transition spd="slow" advTm="471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519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isNarration="1">
              <p:cMediaNode vol="80000" showWhenStopped="0">
                <p:cTn id="12"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1313" objId="4"/>
        <p14:stopEvt time="46605" objId="4"/>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33EA6-743A-48FD-BA6E-1E7982E50554}"/>
              </a:ext>
            </a:extLst>
          </p:cNvPr>
          <p:cNvSpPr>
            <a:spLocks noGrp="1"/>
          </p:cNvSpPr>
          <p:nvPr>
            <p:ph type="title"/>
          </p:nvPr>
        </p:nvSpPr>
        <p:spPr/>
        <p:txBody>
          <a:bodyPr/>
          <a:lstStyle/>
          <a:p>
            <a:r>
              <a:rPr lang="en-GB" dirty="0"/>
              <a:t>Search Pattern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7E2E973-AC28-43D8-9A48-A3A25409A8B8}"/>
                  </a:ext>
                </a:extLst>
              </p:cNvPr>
              <p:cNvSpPr>
                <a:spLocks noGrp="1"/>
              </p:cNvSpPr>
              <p:nvPr>
                <p:ph idx="1"/>
              </p:nvPr>
            </p:nvSpPr>
            <p:spPr>
              <a:xfrm>
                <a:off x="838200" y="1825625"/>
                <a:ext cx="10515600" cy="2746375"/>
              </a:xfrm>
            </p:spPr>
            <p:txBody>
              <a:bodyPr>
                <a:normAutofit fontScale="62500" lnSpcReduction="20000"/>
              </a:bodyPr>
              <a:lstStyle/>
              <a:p>
                <a:r>
                  <a:rPr lang="en-GB" dirty="0"/>
                  <a:t>To optimally move around the map my rovers move in a hexagonal pattern.</a:t>
                </a:r>
              </a:p>
              <a:p>
                <a:pPr lvl="1"/>
                <a:r>
                  <a:rPr lang="en-GB" dirty="0"/>
                  <a:t>Could use a square pattern, but to be able to cover the whole map the rovers scans will overlap by a significant amount </a:t>
                </a:r>
              </a:p>
              <a:p>
                <a:r>
                  <a:rPr lang="en-GB" dirty="0"/>
                  <a:t>The amount to move will depend on the scan range of the rover. </a:t>
                </a:r>
              </a:p>
              <a:p>
                <a:pPr lvl="1"/>
                <a:r>
                  <a:rPr lang="en-GB" dirty="0"/>
                  <a:t>Move </a:t>
                </a:r>
                <a14:m>
                  <m:oMath xmlns:m="http://schemas.openxmlformats.org/officeDocument/2006/math">
                    <m:rad>
                      <m:radPr>
                        <m:degHide m:val="on"/>
                        <m:ctrlPr>
                          <a:rPr lang="en-GB" i="1" smtClean="0">
                            <a:latin typeface="Cambria Math" panose="02040503050406030204" pitchFamily="18" charset="0"/>
                          </a:rPr>
                        </m:ctrlPr>
                      </m:radPr>
                      <m:deg/>
                      <m:e>
                        <m:r>
                          <a:rPr lang="en-GB" b="0" i="1" smtClean="0">
                            <a:latin typeface="Cambria Math" panose="02040503050406030204" pitchFamily="18" charset="0"/>
                          </a:rPr>
                          <m:t>3</m:t>
                        </m:r>
                      </m:e>
                    </m:rad>
                    <m:r>
                      <a:rPr lang="en-GB" b="0" i="1" smtClean="0">
                        <a:latin typeface="Cambria Math" panose="02040503050406030204" pitchFamily="18" charset="0"/>
                      </a:rPr>
                      <m:t>∗</m:t>
                    </m:r>
                    <m:r>
                      <a:rPr lang="en-GB" b="0" i="1" smtClean="0">
                        <a:latin typeface="Cambria Math" panose="02040503050406030204" pitchFamily="18" charset="0"/>
                      </a:rPr>
                      <m:t>𝑅</m:t>
                    </m:r>
                  </m:oMath>
                </a14:m>
                <a:r>
                  <a:rPr lang="en-GB" dirty="0"/>
                  <a:t> in x direction and </a:t>
                </a:r>
                <a14:m>
                  <m:oMath xmlns:m="http://schemas.openxmlformats.org/officeDocument/2006/math">
                    <m:f>
                      <m:fPr>
                        <m:ctrlPr>
                          <a:rPr lang="en-GB" i="1" smtClean="0">
                            <a:latin typeface="Cambria Math" panose="02040503050406030204" pitchFamily="18" charset="0"/>
                          </a:rPr>
                        </m:ctrlPr>
                      </m:fPr>
                      <m:num>
                        <m:r>
                          <a:rPr lang="en-GB" b="0" i="1" smtClean="0">
                            <a:latin typeface="Cambria Math" panose="02040503050406030204" pitchFamily="18" charset="0"/>
                          </a:rPr>
                          <m:t>3</m:t>
                        </m:r>
                        <m:r>
                          <a:rPr lang="en-GB" b="0" i="1" smtClean="0">
                            <a:latin typeface="Cambria Math" panose="02040503050406030204" pitchFamily="18" charset="0"/>
                          </a:rPr>
                          <m:t>𝑅</m:t>
                        </m:r>
                      </m:num>
                      <m:den>
                        <m:r>
                          <a:rPr lang="en-GB" b="0" i="1" smtClean="0">
                            <a:latin typeface="Cambria Math" panose="02040503050406030204" pitchFamily="18" charset="0"/>
                          </a:rPr>
                          <m:t>2</m:t>
                        </m:r>
                      </m:den>
                    </m:f>
                  </m:oMath>
                </a14:m>
                <a:r>
                  <a:rPr lang="en-GB" dirty="0"/>
                  <a:t> in the y direction</a:t>
                </a:r>
              </a:p>
              <a:p>
                <a:pPr lvl="1"/>
                <a:r>
                  <a:rPr lang="en-GB" dirty="0"/>
                  <a:t>Should fully cover map with roughly </a:t>
                </a:r>
                <a14:m>
                  <m:oMath xmlns:m="http://schemas.openxmlformats.org/officeDocument/2006/math">
                    <m:f>
                      <m:fPr>
                        <m:ctrlPr>
                          <a:rPr lang="en-GB" i="1" smtClean="0">
                            <a:latin typeface="Cambria Math" panose="02040503050406030204" pitchFamily="18" charset="0"/>
                          </a:rPr>
                        </m:ctrlPr>
                      </m:fPr>
                      <m:num>
                        <m:r>
                          <a:rPr lang="en-GB" b="0" i="1" smtClean="0">
                            <a:latin typeface="Cambria Math" panose="02040503050406030204" pitchFamily="18" charset="0"/>
                          </a:rPr>
                          <m:t>𝑋𝑌</m:t>
                        </m:r>
                      </m:num>
                      <m:den>
                        <m:sSup>
                          <m:sSupPr>
                            <m:ctrlPr>
                              <a:rPr lang="en-GB" i="1" smtClean="0">
                                <a:latin typeface="Cambria Math" panose="02040503050406030204" pitchFamily="18" charset="0"/>
                              </a:rPr>
                            </m:ctrlPr>
                          </m:sSupPr>
                          <m:e>
                            <m:r>
                              <a:rPr lang="en-GB" b="0" i="1" smtClean="0">
                                <a:latin typeface="Cambria Math" panose="02040503050406030204" pitchFamily="18" charset="0"/>
                              </a:rPr>
                              <m:t>𝑅</m:t>
                            </m:r>
                          </m:e>
                          <m:sup>
                            <m:r>
                              <a:rPr lang="en-GB" b="0" i="1" smtClean="0">
                                <a:latin typeface="Cambria Math" panose="02040503050406030204" pitchFamily="18" charset="0"/>
                              </a:rPr>
                              <m:t>2</m:t>
                            </m:r>
                          </m:sup>
                        </m:sSup>
                      </m:den>
                    </m:f>
                    <m:r>
                      <a:rPr lang="en-GB" b="0" i="1" smtClean="0">
                        <a:latin typeface="Cambria Math" panose="02040503050406030204" pitchFamily="18" charset="0"/>
                      </a:rPr>
                      <m:t> ∗ </m:t>
                    </m:r>
                    <m:f>
                      <m:fPr>
                        <m:ctrlPr>
                          <a:rPr lang="en-GB" b="0" i="1" smtClean="0">
                            <a:latin typeface="Cambria Math" panose="02040503050406030204" pitchFamily="18" charset="0"/>
                          </a:rPr>
                        </m:ctrlPr>
                      </m:fPr>
                      <m:num>
                        <m:r>
                          <a:rPr lang="en-GB" b="0" i="1" smtClean="0">
                            <a:latin typeface="Cambria Math" panose="02040503050406030204" pitchFamily="18" charset="0"/>
                          </a:rPr>
                          <m:t>2</m:t>
                        </m:r>
                      </m:num>
                      <m:den>
                        <m:r>
                          <a:rPr lang="en-GB" b="0" i="1" smtClean="0">
                            <a:latin typeface="Cambria Math" panose="02040503050406030204" pitchFamily="18" charset="0"/>
                          </a:rPr>
                          <m:t>3</m:t>
                        </m:r>
                        <m:rad>
                          <m:radPr>
                            <m:degHide m:val="on"/>
                            <m:ctrlPr>
                              <a:rPr lang="en-GB" b="0" i="1" smtClean="0">
                                <a:latin typeface="Cambria Math" panose="02040503050406030204" pitchFamily="18" charset="0"/>
                              </a:rPr>
                            </m:ctrlPr>
                          </m:radPr>
                          <m:deg/>
                          <m:e>
                            <m:r>
                              <a:rPr lang="en-GB" b="0" i="1" smtClean="0">
                                <a:latin typeface="Cambria Math" panose="02040503050406030204" pitchFamily="18" charset="0"/>
                              </a:rPr>
                              <m:t>3</m:t>
                            </m:r>
                          </m:e>
                        </m:rad>
                      </m:den>
                    </m:f>
                  </m:oMath>
                </a14:m>
                <a:r>
                  <a:rPr lang="en-GB" dirty="0"/>
                  <a:t>  number of scans compared to </a:t>
                </a:r>
                <a14:m>
                  <m:oMath xmlns:m="http://schemas.openxmlformats.org/officeDocument/2006/math">
                    <m:f>
                      <m:fPr>
                        <m:ctrlPr>
                          <a:rPr lang="en-GB" i="1">
                            <a:latin typeface="Cambria Math" panose="02040503050406030204" pitchFamily="18" charset="0"/>
                          </a:rPr>
                        </m:ctrlPr>
                      </m:fPr>
                      <m:num>
                        <m:r>
                          <a:rPr lang="en-GB" i="1">
                            <a:latin typeface="Cambria Math" panose="02040503050406030204" pitchFamily="18" charset="0"/>
                          </a:rPr>
                          <m:t>𝑋𝑌</m:t>
                        </m:r>
                      </m:num>
                      <m:den>
                        <m:sSup>
                          <m:sSupPr>
                            <m:ctrlPr>
                              <a:rPr lang="en-GB" i="1">
                                <a:latin typeface="Cambria Math" panose="02040503050406030204" pitchFamily="18" charset="0"/>
                              </a:rPr>
                            </m:ctrlPr>
                          </m:sSupPr>
                          <m:e>
                            <m:r>
                              <a:rPr lang="en-GB" i="1">
                                <a:latin typeface="Cambria Math" panose="02040503050406030204" pitchFamily="18" charset="0"/>
                              </a:rPr>
                              <m:t>𝑅</m:t>
                            </m:r>
                          </m:e>
                          <m:sup>
                            <m:r>
                              <a:rPr lang="en-GB" i="1">
                                <a:latin typeface="Cambria Math" panose="02040503050406030204" pitchFamily="18" charset="0"/>
                              </a:rPr>
                              <m:t>2</m:t>
                            </m:r>
                          </m:sup>
                        </m:sSup>
                      </m:den>
                    </m:f>
                    <m:r>
                      <a:rPr lang="en-GB" i="1">
                        <a:latin typeface="Cambria Math" panose="02040503050406030204" pitchFamily="18" charset="0"/>
                      </a:rPr>
                      <m:t> ∗ </m:t>
                    </m:r>
                    <m:f>
                      <m:fPr>
                        <m:ctrlPr>
                          <a:rPr lang="en-GB" i="1">
                            <a:latin typeface="Cambria Math" panose="02040503050406030204" pitchFamily="18" charset="0"/>
                          </a:rPr>
                        </m:ctrlPr>
                      </m:fPr>
                      <m:num>
                        <m:r>
                          <a:rPr lang="en-GB" b="0" i="1" smtClean="0">
                            <a:latin typeface="Cambria Math" panose="02040503050406030204" pitchFamily="18" charset="0"/>
                          </a:rPr>
                          <m:t>1</m:t>
                        </m:r>
                      </m:num>
                      <m:den>
                        <m:r>
                          <a:rPr lang="en-GB" b="0" i="1" smtClean="0">
                            <a:latin typeface="Cambria Math" panose="02040503050406030204" pitchFamily="18" charset="0"/>
                          </a:rPr>
                          <m:t>2</m:t>
                        </m:r>
                      </m:den>
                    </m:f>
                  </m:oMath>
                </a14:m>
                <a:r>
                  <a:rPr lang="en-GB" dirty="0"/>
                  <a:t> for a square pattern. </a:t>
                </a:r>
              </a:p>
              <a:p>
                <a:pPr lvl="1"/>
                <a:r>
                  <a:rPr lang="en-GB" dirty="0"/>
                  <a:t>R – radius, X – map width, Y – map height</a:t>
                </a:r>
              </a:p>
              <a:p>
                <a:pPr lvl="1"/>
                <a:r>
                  <a:rPr lang="en-GB" dirty="0"/>
                  <a:t>Results in more percentage of the map scanned for the same amount of energy</a:t>
                </a:r>
              </a:p>
              <a:p>
                <a:r>
                  <a:rPr lang="en-GB" dirty="0"/>
                  <a:t>For the larger scenarios with more rovers, will need to offset the starting position of the rover dependent on the number of rovers and map size.</a:t>
                </a:r>
              </a:p>
              <a:p>
                <a:pPr lvl="1"/>
                <a:endParaRPr lang="en-GB" dirty="0"/>
              </a:p>
              <a:p>
                <a:pPr lvl="1"/>
                <a:endParaRPr lang="en-GB" dirty="0"/>
              </a:p>
            </p:txBody>
          </p:sp>
        </mc:Choice>
        <mc:Fallback xmlns="">
          <p:sp>
            <p:nvSpPr>
              <p:cNvPr id="3" name="Content Placeholder 2">
                <a:extLst>
                  <a:ext uri="{FF2B5EF4-FFF2-40B4-BE49-F238E27FC236}">
                    <a16:creationId xmlns:a16="http://schemas.microsoft.com/office/drawing/2014/main" id="{37E2E973-AC28-43D8-9A48-A3A25409A8B8}"/>
                  </a:ext>
                </a:extLst>
              </p:cNvPr>
              <p:cNvSpPr>
                <a:spLocks noGrp="1" noRot="1" noChangeAspect="1" noMove="1" noResize="1" noEditPoints="1" noAdjustHandles="1" noChangeArrowheads="1" noChangeShapeType="1" noTextEdit="1"/>
              </p:cNvSpPr>
              <p:nvPr>
                <p:ph idx="1"/>
              </p:nvPr>
            </p:nvSpPr>
            <p:spPr>
              <a:xfrm>
                <a:off x="838200" y="1825625"/>
                <a:ext cx="10515600" cy="2746375"/>
              </a:xfrm>
              <a:blipFill>
                <a:blip r:embed="rId5"/>
                <a:stretch>
                  <a:fillRect l="-406" t="-3548" r="-406"/>
                </a:stretch>
              </a:blipFill>
            </p:spPr>
            <p:txBody>
              <a:bodyPr/>
              <a:lstStyle/>
              <a:p>
                <a:r>
                  <a:rPr lang="en-GB">
                    <a:noFill/>
                  </a:rPr>
                  <a:t> </a:t>
                </a:r>
              </a:p>
            </p:txBody>
          </p:sp>
        </mc:Fallback>
      </mc:AlternateContent>
      <p:pic>
        <p:nvPicPr>
          <p:cNvPr id="5" name="Picture 4">
            <a:extLst>
              <a:ext uri="{FF2B5EF4-FFF2-40B4-BE49-F238E27FC236}">
                <a16:creationId xmlns:a16="http://schemas.microsoft.com/office/drawing/2014/main" id="{8EC1D618-2724-416A-B4D8-7377E430E71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42210" y="4572000"/>
            <a:ext cx="5292129" cy="2094180"/>
          </a:xfrm>
          <a:prstGeom prst="rect">
            <a:avLst/>
          </a:prstGeom>
        </p:spPr>
      </p:pic>
      <mc:AlternateContent xmlns:mc="http://schemas.openxmlformats.org/markup-compatibility/2006" xmlns:p14="http://schemas.microsoft.com/office/powerpoint/2010/main">
        <mc:Choice Requires="p14">
          <p:contentPart p14:bwMode="auto" r:id="rId7">
            <p14:nvContentPartPr>
              <p14:cNvPr id="27" name="Ink 26">
                <a:extLst>
                  <a:ext uri="{FF2B5EF4-FFF2-40B4-BE49-F238E27FC236}">
                    <a16:creationId xmlns:a16="http://schemas.microsoft.com/office/drawing/2014/main" id="{C078BD91-AF84-4F04-925F-338341DE0C96}"/>
                  </a:ext>
                </a:extLst>
              </p14:cNvPr>
              <p14:cNvContentPartPr/>
              <p14:nvPr/>
            </p14:nvContentPartPr>
            <p14:xfrm>
              <a:off x="3461914" y="5023710"/>
              <a:ext cx="394938" cy="626271"/>
            </p14:xfrm>
          </p:contentPart>
        </mc:Choice>
        <mc:Fallback xmlns="">
          <p:pic>
            <p:nvPicPr>
              <p:cNvPr id="27" name="Ink 26">
                <a:extLst>
                  <a:ext uri="{FF2B5EF4-FFF2-40B4-BE49-F238E27FC236}">
                    <a16:creationId xmlns:a16="http://schemas.microsoft.com/office/drawing/2014/main" id="{C078BD91-AF84-4F04-925F-338341DE0C96}"/>
                  </a:ext>
                </a:extLst>
              </p:cNvPr>
              <p:cNvPicPr/>
              <p:nvPr/>
            </p:nvPicPr>
            <p:blipFill>
              <a:blip r:embed="rId8"/>
              <a:stretch>
                <a:fillRect/>
              </a:stretch>
            </p:blipFill>
            <p:spPr>
              <a:xfrm>
                <a:off x="3457598" y="5019391"/>
                <a:ext cx="403571" cy="634909"/>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8" name="Ink 27">
                <a:extLst>
                  <a:ext uri="{FF2B5EF4-FFF2-40B4-BE49-F238E27FC236}">
                    <a16:creationId xmlns:a16="http://schemas.microsoft.com/office/drawing/2014/main" id="{C4DEAF2E-0C83-41AB-AD2F-661E9FFD0B89}"/>
                  </a:ext>
                </a:extLst>
              </p14:cNvPr>
              <p14:cNvContentPartPr/>
              <p14:nvPr/>
            </p14:nvContentPartPr>
            <p14:xfrm>
              <a:off x="4042509" y="6098010"/>
              <a:ext cx="65340" cy="94860"/>
            </p14:xfrm>
          </p:contentPart>
        </mc:Choice>
        <mc:Fallback xmlns="">
          <p:pic>
            <p:nvPicPr>
              <p:cNvPr id="28" name="Ink 27">
                <a:extLst>
                  <a:ext uri="{FF2B5EF4-FFF2-40B4-BE49-F238E27FC236}">
                    <a16:creationId xmlns:a16="http://schemas.microsoft.com/office/drawing/2014/main" id="{C4DEAF2E-0C83-41AB-AD2F-661E9FFD0B89}"/>
                  </a:ext>
                </a:extLst>
              </p:cNvPr>
              <p:cNvPicPr/>
              <p:nvPr/>
            </p:nvPicPr>
            <p:blipFill>
              <a:blip r:embed="rId10"/>
              <a:stretch>
                <a:fillRect/>
              </a:stretch>
            </p:blipFill>
            <p:spPr>
              <a:xfrm>
                <a:off x="4038224" y="6093714"/>
                <a:ext cx="73909" cy="103451"/>
              </a:xfrm>
              <a:prstGeom prst="rect">
                <a:avLst/>
              </a:prstGeom>
            </p:spPr>
          </p:pic>
        </mc:Fallback>
      </mc:AlternateContent>
      <p:pic>
        <p:nvPicPr>
          <p:cNvPr id="4" name="Slide3">
            <a:hlinkClick r:id="" action="ppaction://media"/>
            <a:extLst>
              <a:ext uri="{FF2B5EF4-FFF2-40B4-BE49-F238E27FC236}">
                <a16:creationId xmlns:a16="http://schemas.microsoft.com/office/drawing/2014/main" id="{F51DCDD9-72D2-4CAA-9CA2-2479DD2D2516}"/>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152909" y="5793210"/>
            <a:ext cx="304800" cy="304800"/>
          </a:xfrm>
          <a:prstGeom prst="rect">
            <a:avLst/>
          </a:prstGeom>
        </p:spPr>
      </p:pic>
    </p:spTree>
    <p:custDataLst>
      <p:tags r:id="rId1"/>
    </p:custDataLst>
    <p:extLst>
      <p:ext uri="{BB962C8B-B14F-4D97-AF65-F5344CB8AC3E}">
        <p14:creationId xmlns:p14="http://schemas.microsoft.com/office/powerpoint/2010/main" val="2643542273"/>
      </p:ext>
    </p:extLst>
  </p:cSld>
  <p:clrMapOvr>
    <a:masterClrMapping/>
  </p:clrMapOvr>
  <mc:AlternateContent xmlns:mc="http://schemas.openxmlformats.org/markup-compatibility/2006">
    <mc:Choice xmlns:p14="http://schemas.microsoft.com/office/powerpoint/2010/main" Requires="p14">
      <p:transition spd="slow" p14:dur="2000" advTm="60406"/>
    </mc:Choice>
    <mc:Fallback>
      <p:transition spd="slow" advTm="6040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19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986" objId="4"/>
        <p14:stopEvt time="60269" objId="4"/>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37E74-5A26-4CE0-9F8A-CBF2F3B3B7EC}"/>
              </a:ext>
            </a:extLst>
          </p:cNvPr>
          <p:cNvSpPr>
            <a:spLocks noGrp="1"/>
          </p:cNvSpPr>
          <p:nvPr>
            <p:ph type="title"/>
          </p:nvPr>
        </p:nvSpPr>
        <p:spPr>
          <a:xfrm>
            <a:off x="838200" y="365126"/>
            <a:ext cx="10515600" cy="770948"/>
          </a:xfrm>
        </p:spPr>
        <p:txBody>
          <a:bodyPr/>
          <a:lstStyle/>
          <a:p>
            <a:r>
              <a:rPr lang="en-GB" dirty="0"/>
              <a:t>Scanner Rover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3F8B800-30AC-493A-A0D7-1C4DB2BD10BF}"/>
                  </a:ext>
                </a:extLst>
              </p:cNvPr>
              <p:cNvSpPr>
                <a:spLocks noGrp="1"/>
              </p:cNvSpPr>
              <p:nvPr>
                <p:ph idx="1"/>
              </p:nvPr>
            </p:nvSpPr>
            <p:spPr>
              <a:xfrm>
                <a:off x="838200" y="1363288"/>
                <a:ext cx="10515600" cy="5336770"/>
              </a:xfrm>
            </p:spPr>
            <p:txBody>
              <a:bodyPr>
                <a:normAutofit fontScale="70000" lnSpcReduction="20000"/>
              </a:bodyPr>
              <a:lstStyle/>
              <a:p>
                <a:r>
                  <a:rPr lang="en-GB" dirty="0"/>
                  <a:t>Available Actions: Move, Scan</a:t>
                </a:r>
              </a:p>
              <a:p>
                <a:r>
                  <a:rPr lang="en-GB" dirty="0"/>
                  <a:t>Goal/Objective : Find all resources on the map</a:t>
                </a:r>
              </a:p>
              <a:p>
                <a:r>
                  <a:rPr lang="en-GB" dirty="0"/>
                  <a:t>2 Sub-Types: Master and  Basic Scanner  </a:t>
                </a:r>
              </a:p>
              <a:p>
                <a:pPr lvl="1"/>
                <a:r>
                  <a:rPr lang="en-GB" dirty="0"/>
                  <a:t>Master: Finds Resources, Assigns Resource IDs, Resource Allocation.</a:t>
                </a:r>
              </a:p>
              <a:p>
                <a:pPr lvl="1"/>
                <a:r>
                  <a:rPr lang="en-GB" dirty="0"/>
                  <a:t>Basic Scanner: Finds Resources</a:t>
                </a:r>
              </a:p>
              <a:p>
                <a:r>
                  <a:rPr lang="en-GB" dirty="0"/>
                  <a:t>Rover Stats</a:t>
                </a:r>
              </a:p>
              <a:p>
                <a:pPr lvl="1"/>
                <a:r>
                  <a:rPr lang="en-GB" dirty="0"/>
                  <a:t>Collect = 0, Speed = 2, Scan = 7</a:t>
                </a:r>
              </a:p>
              <a:p>
                <a:pPr lvl="1"/>
                <a:r>
                  <a:rPr lang="en-GB" dirty="0"/>
                  <a:t>Need large scan range to minimise the number of scans required to scan the map, as energy is constant when the rovers scans at max range. </a:t>
                </a:r>
              </a:p>
              <a:p>
                <a:r>
                  <a:rPr lang="en-GB" dirty="0"/>
                  <a:t>Move around the map along an optimal search pattern, Scanning after each move action.</a:t>
                </a:r>
              </a:p>
              <a:p>
                <a:r>
                  <a:rPr lang="en-GB" dirty="0"/>
                  <a:t>If Resource is found</a:t>
                </a:r>
              </a:p>
              <a:p>
                <a:pPr lvl="1"/>
                <a:r>
                  <a:rPr lang="en-GB" dirty="0"/>
                  <a:t>Master: Check if new -&gt; Assign ID -&gt; Update Internal Resource List -&gt; Send Message</a:t>
                </a:r>
              </a:p>
              <a:p>
                <a:pPr lvl="1"/>
                <a:r>
                  <a:rPr lang="en-GB" dirty="0"/>
                  <a:t>Scanner: Check if new -&gt; Send message to master for ID Assignment.  </a:t>
                </a:r>
              </a:p>
              <a:p>
                <a:r>
                  <a:rPr lang="en-GB" dirty="0"/>
                  <a:t>Allocation</a:t>
                </a:r>
              </a:p>
              <a:p>
                <a:pPr lvl="1"/>
                <a:r>
                  <a:rPr lang="en-GB" dirty="0"/>
                  <a:t>Master Scanner assigns resources to collectors, to avoid multiple collector going to the same resource pile.</a:t>
                </a:r>
              </a:p>
              <a:p>
                <a:r>
                  <a:rPr lang="en-GB" dirty="0"/>
                  <a:t>Starting Position</a:t>
                </a:r>
              </a:p>
              <a:p>
                <a:pPr lvl="1"/>
                <a:r>
                  <a:rPr lang="en-GB" dirty="0"/>
                  <a:t>When multiple scanners are present need to offset each scanner by </a:t>
                </a:r>
                <a14:m>
                  <m:oMath xmlns:m="http://schemas.openxmlformats.org/officeDocument/2006/math">
                    <m:f>
                      <m:fPr>
                        <m:ctrlPr>
                          <a:rPr lang="en-GB" i="1" smtClean="0">
                            <a:latin typeface="Cambria Math" panose="02040503050406030204" pitchFamily="18" charset="0"/>
                          </a:rPr>
                        </m:ctrlPr>
                      </m:fPr>
                      <m:num>
                        <m:r>
                          <a:rPr lang="en-GB" b="0" i="1" smtClean="0">
                            <a:latin typeface="Cambria Math" panose="02040503050406030204" pitchFamily="18" charset="0"/>
                          </a:rPr>
                          <m:t>𝑌</m:t>
                        </m:r>
                        <m:r>
                          <a:rPr lang="en-GB" b="0" i="1" smtClean="0">
                            <a:latin typeface="Cambria Math" panose="02040503050406030204" pitchFamily="18" charset="0"/>
                          </a:rPr>
                          <m:t>∗</m:t>
                        </m:r>
                        <m:r>
                          <a:rPr lang="en-GB" b="0" i="1" smtClean="0">
                            <a:latin typeface="Cambria Math" panose="02040503050406030204" pitchFamily="18" charset="0"/>
                          </a:rPr>
                          <m:t>𝑖</m:t>
                        </m:r>
                      </m:num>
                      <m:den>
                        <m:r>
                          <a:rPr lang="en-GB" b="0" i="1" smtClean="0">
                            <a:latin typeface="Cambria Math" panose="02040503050406030204" pitchFamily="18" charset="0"/>
                          </a:rPr>
                          <m:t>𝑁</m:t>
                        </m:r>
                      </m:den>
                    </m:f>
                  </m:oMath>
                </a14:m>
                <a:r>
                  <a:rPr lang="en-GB" dirty="0"/>
                  <a:t>, where </a:t>
                </a:r>
                <a:r>
                  <a:rPr lang="en-GB" dirty="0" err="1"/>
                  <a:t>i</a:t>
                </a:r>
                <a:r>
                  <a:rPr lang="en-GB" dirty="0"/>
                  <a:t> is the scanner number assigned to the rover, N is the number of scanners present, and Y the   map height</a:t>
                </a:r>
              </a:p>
            </p:txBody>
          </p:sp>
        </mc:Choice>
        <mc:Fallback xmlns="">
          <p:sp>
            <p:nvSpPr>
              <p:cNvPr id="3" name="Content Placeholder 2">
                <a:extLst>
                  <a:ext uri="{FF2B5EF4-FFF2-40B4-BE49-F238E27FC236}">
                    <a16:creationId xmlns:a16="http://schemas.microsoft.com/office/drawing/2014/main" id="{33F8B800-30AC-493A-A0D7-1C4DB2BD10BF}"/>
                  </a:ext>
                </a:extLst>
              </p:cNvPr>
              <p:cNvSpPr>
                <a:spLocks noGrp="1" noRot="1" noChangeAspect="1" noMove="1" noResize="1" noEditPoints="1" noAdjustHandles="1" noChangeArrowheads="1" noChangeShapeType="1" noTextEdit="1"/>
              </p:cNvSpPr>
              <p:nvPr>
                <p:ph idx="1"/>
              </p:nvPr>
            </p:nvSpPr>
            <p:spPr>
              <a:xfrm>
                <a:off x="838200" y="1363288"/>
                <a:ext cx="10515600" cy="5336770"/>
              </a:xfrm>
              <a:blipFill>
                <a:blip r:embed="rId5"/>
                <a:stretch>
                  <a:fillRect l="-522" t="-2171" r="-116"/>
                </a:stretch>
              </a:blipFill>
            </p:spPr>
            <p:txBody>
              <a:bodyPr/>
              <a:lstStyle/>
              <a:p>
                <a:r>
                  <a:rPr lang="en-GB">
                    <a:noFill/>
                  </a:rPr>
                  <a:t> </a:t>
                </a:r>
              </a:p>
            </p:txBody>
          </p:sp>
        </mc:Fallback>
      </mc:AlternateContent>
      <p:pic>
        <p:nvPicPr>
          <p:cNvPr id="4" name="slide5">
            <a:hlinkClick r:id="" action="ppaction://media"/>
            <a:extLst>
              <a:ext uri="{FF2B5EF4-FFF2-40B4-BE49-F238E27FC236}">
                <a16:creationId xmlns:a16="http://schemas.microsoft.com/office/drawing/2014/main" id="{D87ED0EA-EE82-41EC-989F-DBEC4491263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68792" y="6125094"/>
            <a:ext cx="304800" cy="304800"/>
          </a:xfrm>
          <a:prstGeom prst="rect">
            <a:avLst/>
          </a:prstGeom>
        </p:spPr>
      </p:pic>
    </p:spTree>
    <p:custDataLst>
      <p:tags r:id="rId1"/>
    </p:custDataLst>
    <p:extLst>
      <p:ext uri="{BB962C8B-B14F-4D97-AF65-F5344CB8AC3E}">
        <p14:creationId xmlns:p14="http://schemas.microsoft.com/office/powerpoint/2010/main" val="1083482895"/>
      </p:ext>
    </p:extLst>
  </p:cSld>
  <p:clrMapOvr>
    <a:masterClrMapping/>
  </p:clrMapOvr>
  <mc:AlternateContent xmlns:mc="http://schemas.openxmlformats.org/markup-compatibility/2006">
    <mc:Choice xmlns:p14="http://schemas.microsoft.com/office/powerpoint/2010/main" Requires="p14">
      <p:transition spd="slow" p14:dur="2000" advTm="90558"/>
    </mc:Choice>
    <mc:Fallback>
      <p:transition spd="slow" advTm="9055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0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486" objId="4"/>
        <p14:stopEvt time="90558" objId="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CFC78-24A4-4545-B7AF-8C9128C8F115}"/>
              </a:ext>
            </a:extLst>
          </p:cNvPr>
          <p:cNvSpPr>
            <a:spLocks noGrp="1"/>
          </p:cNvSpPr>
          <p:nvPr>
            <p:ph type="title"/>
          </p:nvPr>
        </p:nvSpPr>
        <p:spPr/>
        <p:txBody>
          <a:bodyPr/>
          <a:lstStyle/>
          <a:p>
            <a:r>
              <a:rPr lang="en-GB" dirty="0"/>
              <a:t>Collector Rover</a:t>
            </a:r>
          </a:p>
        </p:txBody>
      </p:sp>
      <p:sp>
        <p:nvSpPr>
          <p:cNvPr id="3" name="Content Placeholder 2">
            <a:extLst>
              <a:ext uri="{FF2B5EF4-FFF2-40B4-BE49-F238E27FC236}">
                <a16:creationId xmlns:a16="http://schemas.microsoft.com/office/drawing/2014/main" id="{ED824ECC-8C10-483D-B9E4-412D7E099032}"/>
              </a:ext>
            </a:extLst>
          </p:cNvPr>
          <p:cNvSpPr>
            <a:spLocks noGrp="1"/>
          </p:cNvSpPr>
          <p:nvPr>
            <p:ph idx="1"/>
          </p:nvPr>
        </p:nvSpPr>
        <p:spPr/>
        <p:txBody>
          <a:bodyPr>
            <a:normAutofit fontScale="70000" lnSpcReduction="20000"/>
          </a:bodyPr>
          <a:lstStyle/>
          <a:p>
            <a:r>
              <a:rPr lang="en-GB" dirty="0"/>
              <a:t>Available Actions: Move, Scan, Collect and Deposit</a:t>
            </a:r>
          </a:p>
          <a:p>
            <a:r>
              <a:rPr lang="en-GB" dirty="0"/>
              <a:t>Goal/Objective: Collect and Deposit the most resources</a:t>
            </a:r>
          </a:p>
          <a:p>
            <a:r>
              <a:rPr lang="en-GB" dirty="0"/>
              <a:t>Rover Stats</a:t>
            </a:r>
          </a:p>
          <a:p>
            <a:pPr lvl="1"/>
            <a:r>
              <a:rPr lang="en-GB" dirty="0"/>
              <a:t>Collect = Number or Factor of Resources in a pile, Scan =  1, Speed =  Remaining stat points</a:t>
            </a:r>
          </a:p>
          <a:p>
            <a:r>
              <a:rPr lang="en-GB" dirty="0"/>
              <a:t>Calculates the best resource to collect.</a:t>
            </a:r>
          </a:p>
          <a:p>
            <a:pPr lvl="1"/>
            <a:r>
              <a:rPr lang="en-GB" dirty="0"/>
              <a:t>Calculates the energy required to pick up and deposit a maximum load of each resource in the resource list</a:t>
            </a:r>
          </a:p>
          <a:p>
            <a:pPr lvl="1"/>
            <a:r>
              <a:rPr lang="en-GB" dirty="0"/>
              <a:t>Sort them by increasing energy cost</a:t>
            </a:r>
          </a:p>
          <a:p>
            <a:pPr lvl="1"/>
            <a:r>
              <a:rPr lang="en-GB" dirty="0"/>
              <a:t>Send allocation request to master  </a:t>
            </a:r>
          </a:p>
          <a:p>
            <a:pPr lvl="1"/>
            <a:r>
              <a:rPr lang="en-GB" dirty="0"/>
              <a:t>Receive Allocation from master -&gt; Collect allocated resource. </a:t>
            </a:r>
          </a:p>
          <a:p>
            <a:r>
              <a:rPr lang="en-GB" dirty="0"/>
              <a:t>When collecting resources run a scan with small radius to check that resource is still present. </a:t>
            </a:r>
          </a:p>
          <a:p>
            <a:pPr lvl="1"/>
            <a:r>
              <a:rPr lang="en-GB" dirty="0"/>
              <a:t>Use small radius to minimise the energy used. </a:t>
            </a:r>
          </a:p>
          <a:p>
            <a:pPr lvl="1"/>
            <a:r>
              <a:rPr lang="en-GB" dirty="0"/>
              <a:t>If Resource no longer present, send message to master stating that resource is now empty </a:t>
            </a:r>
          </a:p>
          <a:p>
            <a:r>
              <a:rPr lang="en-GB" dirty="0"/>
              <a:t>If the Resource is still present after filling the rover up. The rover will send an un-allocation request to the master rover to free up that resource for another collector</a:t>
            </a:r>
          </a:p>
          <a:p>
            <a:pPr lvl="1"/>
            <a:endParaRPr lang="en-GB" dirty="0"/>
          </a:p>
          <a:p>
            <a:endParaRPr lang="en-GB" dirty="0"/>
          </a:p>
        </p:txBody>
      </p:sp>
      <p:pic>
        <p:nvPicPr>
          <p:cNvPr id="4" name="slide6">
            <a:hlinkClick r:id="" action="ppaction://media"/>
            <a:extLst>
              <a:ext uri="{FF2B5EF4-FFF2-40B4-BE49-F238E27FC236}">
                <a16:creationId xmlns:a16="http://schemas.microsoft.com/office/drawing/2014/main" id="{9FE7FCA7-F17E-4447-943D-A58AD0719D28}"/>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35294" y="5831379"/>
            <a:ext cx="304800" cy="304800"/>
          </a:xfrm>
          <a:prstGeom prst="rect">
            <a:avLst/>
          </a:prstGeom>
        </p:spPr>
      </p:pic>
    </p:spTree>
    <p:custDataLst>
      <p:tags r:id="rId1"/>
    </p:custDataLst>
    <p:extLst>
      <p:ext uri="{BB962C8B-B14F-4D97-AF65-F5344CB8AC3E}">
        <p14:creationId xmlns:p14="http://schemas.microsoft.com/office/powerpoint/2010/main" val="904430739"/>
      </p:ext>
    </p:extLst>
  </p:cSld>
  <p:clrMapOvr>
    <a:masterClrMapping/>
  </p:clrMapOvr>
  <mc:AlternateContent xmlns:mc="http://schemas.openxmlformats.org/markup-compatibility/2006">
    <mc:Choice xmlns:p14="http://schemas.microsoft.com/office/powerpoint/2010/main" Requires="p14">
      <p:transition spd="slow" p14:dur="2000" advTm="79561"/>
    </mc:Choice>
    <mc:Fallback>
      <p:transition spd="slow" advTm="7956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566" objId="4"/>
        <p14:stopEvt time="79561" objId="4"/>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CBCDD-931C-4DF4-982A-BF27426FECD8}"/>
              </a:ext>
            </a:extLst>
          </p:cNvPr>
          <p:cNvSpPr>
            <a:spLocks noGrp="1"/>
          </p:cNvSpPr>
          <p:nvPr>
            <p:ph type="title"/>
          </p:nvPr>
        </p:nvSpPr>
        <p:spPr/>
        <p:txBody>
          <a:bodyPr/>
          <a:lstStyle/>
          <a:p>
            <a:r>
              <a:rPr lang="en-GB" dirty="0"/>
              <a:t>Messaging </a:t>
            </a:r>
          </a:p>
        </p:txBody>
      </p:sp>
      <p:sp>
        <p:nvSpPr>
          <p:cNvPr id="3" name="Content Placeholder 2">
            <a:extLst>
              <a:ext uri="{FF2B5EF4-FFF2-40B4-BE49-F238E27FC236}">
                <a16:creationId xmlns:a16="http://schemas.microsoft.com/office/drawing/2014/main" id="{35BCA3AC-7ADE-445B-894D-E771759E3383}"/>
              </a:ext>
            </a:extLst>
          </p:cNvPr>
          <p:cNvSpPr>
            <a:spLocks noGrp="1"/>
          </p:cNvSpPr>
          <p:nvPr>
            <p:ph idx="1"/>
          </p:nvPr>
        </p:nvSpPr>
        <p:spPr/>
        <p:txBody>
          <a:bodyPr>
            <a:normAutofit fontScale="85000" lnSpcReduction="20000"/>
          </a:bodyPr>
          <a:lstStyle/>
          <a:p>
            <a:r>
              <a:rPr lang="en-GB" dirty="0"/>
              <a:t>Master/Slave messaging for task allocation and resource updating</a:t>
            </a:r>
          </a:p>
          <a:p>
            <a:pPr lvl="1"/>
            <a:r>
              <a:rPr lang="en-GB" dirty="0"/>
              <a:t>Master rover stores the most up-to-date version of the resource list, assign resource IDs and allocations based on this list.   </a:t>
            </a:r>
          </a:p>
          <a:p>
            <a:r>
              <a:rPr lang="en-GB" dirty="0"/>
              <a:t>Messages send objects that have been </a:t>
            </a:r>
            <a:r>
              <a:rPr lang="en-GB" dirty="0" err="1"/>
              <a:t>JSONed</a:t>
            </a:r>
            <a:r>
              <a:rPr lang="en-GB" dirty="0"/>
              <a:t> </a:t>
            </a:r>
          </a:p>
          <a:p>
            <a:r>
              <a:rPr lang="en-GB" dirty="0"/>
              <a:t>3 Types of Messages </a:t>
            </a:r>
          </a:p>
          <a:p>
            <a:pPr lvl="1"/>
            <a:r>
              <a:rPr lang="en-GB" dirty="0"/>
              <a:t>Resource Updates : </a:t>
            </a:r>
          </a:p>
          <a:p>
            <a:pPr lvl="2"/>
            <a:r>
              <a:rPr lang="en-GB" dirty="0"/>
              <a:t>Sends a Resource Object, containing Location, Type, </a:t>
            </a:r>
            <a:r>
              <a:rPr lang="en-GB" dirty="0" err="1"/>
              <a:t>isEmpty</a:t>
            </a:r>
            <a:r>
              <a:rPr lang="en-GB" dirty="0"/>
              <a:t> and Assigned Rover</a:t>
            </a:r>
          </a:p>
          <a:p>
            <a:pPr lvl="2"/>
            <a:r>
              <a:rPr lang="en-GB" dirty="0"/>
              <a:t>Used add/update resources to rovers internal Resource Lists</a:t>
            </a:r>
          </a:p>
          <a:p>
            <a:pPr lvl="1"/>
            <a:r>
              <a:rPr lang="en-GB" dirty="0"/>
              <a:t>Allocations and Allocation Requests: </a:t>
            </a:r>
          </a:p>
          <a:p>
            <a:pPr lvl="2"/>
            <a:r>
              <a:rPr lang="en-GB" dirty="0"/>
              <a:t>Send an Allocation Object, containing a List of Resources the rover can collect in order of cheapest energy, The rover ID of the rover that sent the Message, ID of the final allocated resource</a:t>
            </a:r>
          </a:p>
          <a:p>
            <a:pPr lvl="2"/>
            <a:r>
              <a:rPr lang="en-GB" dirty="0"/>
              <a:t>Used by Master to Assign Rovers to Resources</a:t>
            </a:r>
          </a:p>
          <a:p>
            <a:pPr lvl="1"/>
            <a:r>
              <a:rPr lang="en-GB" dirty="0"/>
              <a:t>Rover Type </a:t>
            </a:r>
          </a:p>
          <a:p>
            <a:pPr lvl="2"/>
            <a:r>
              <a:rPr lang="en-GB" dirty="0"/>
              <a:t>Used to Identify the number of scanners in the scenario, Which can be used to define the movement offset the (slave) scanners should start out , to get a reasonable spread of scanners.  </a:t>
            </a:r>
          </a:p>
        </p:txBody>
      </p:sp>
      <p:pic>
        <p:nvPicPr>
          <p:cNvPr id="5" name="slide7">
            <a:hlinkClick r:id="" action="ppaction://media"/>
            <a:extLst>
              <a:ext uri="{FF2B5EF4-FFF2-40B4-BE49-F238E27FC236}">
                <a16:creationId xmlns:a16="http://schemas.microsoft.com/office/drawing/2014/main" id="{F2AD5870-A8A4-4D69-AC1B-02047935DF7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353800" y="6080760"/>
            <a:ext cx="304800" cy="304800"/>
          </a:xfrm>
          <a:prstGeom prst="rect">
            <a:avLst/>
          </a:prstGeom>
        </p:spPr>
      </p:pic>
    </p:spTree>
    <p:custDataLst>
      <p:tags r:id="rId1"/>
    </p:custDataLst>
    <p:extLst>
      <p:ext uri="{BB962C8B-B14F-4D97-AF65-F5344CB8AC3E}">
        <p14:creationId xmlns:p14="http://schemas.microsoft.com/office/powerpoint/2010/main" val="3761156744"/>
      </p:ext>
    </p:extLst>
  </p:cSld>
  <p:clrMapOvr>
    <a:masterClrMapping/>
  </p:clrMapOvr>
  <mc:AlternateContent xmlns:mc="http://schemas.openxmlformats.org/markup-compatibility/2006">
    <mc:Choice xmlns:p14="http://schemas.microsoft.com/office/powerpoint/2010/main" Requires="p14">
      <p:transition spd="slow" p14:dur="2000" advTm="85177"/>
    </mc:Choice>
    <mc:Fallback>
      <p:transition spd="slow" advTm="8517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6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3771" objId="5"/>
        <p14:stopEvt time="82503" objId="5"/>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52E20-8B83-4864-BFB2-2423FDFF9748}"/>
              </a:ext>
            </a:extLst>
          </p:cNvPr>
          <p:cNvSpPr>
            <a:spLocks noGrp="1"/>
          </p:cNvSpPr>
          <p:nvPr>
            <p:ph type="title"/>
          </p:nvPr>
        </p:nvSpPr>
        <p:spPr/>
        <p:txBody>
          <a:bodyPr/>
          <a:lstStyle/>
          <a:p>
            <a:r>
              <a:rPr lang="en-GB" dirty="0"/>
              <a:t>Further improvements I</a:t>
            </a:r>
          </a:p>
        </p:txBody>
      </p:sp>
      <p:sp>
        <p:nvSpPr>
          <p:cNvPr id="3" name="Content Placeholder 2">
            <a:extLst>
              <a:ext uri="{FF2B5EF4-FFF2-40B4-BE49-F238E27FC236}">
                <a16:creationId xmlns:a16="http://schemas.microsoft.com/office/drawing/2014/main" id="{DE00E21A-E452-4FEE-8422-A6C724FA0D35}"/>
              </a:ext>
            </a:extLst>
          </p:cNvPr>
          <p:cNvSpPr>
            <a:spLocks noGrp="1"/>
          </p:cNvSpPr>
          <p:nvPr>
            <p:ph idx="1"/>
          </p:nvPr>
        </p:nvSpPr>
        <p:spPr/>
        <p:txBody>
          <a:bodyPr>
            <a:normAutofit/>
          </a:bodyPr>
          <a:lstStyle/>
          <a:p>
            <a:r>
              <a:rPr lang="en-GB" dirty="0"/>
              <a:t>Improved Search Pattern</a:t>
            </a:r>
          </a:p>
          <a:p>
            <a:pPr lvl="1"/>
            <a:r>
              <a:rPr lang="en-GB" dirty="0"/>
              <a:t>Hexagonal Spiral Movement</a:t>
            </a:r>
          </a:p>
          <a:p>
            <a:pPr lvl="2"/>
            <a:r>
              <a:rPr lang="en-GB" dirty="0"/>
              <a:t>Define the movement direction within the Hexagonal Pattern as a spiral </a:t>
            </a:r>
          </a:p>
          <a:p>
            <a:pPr lvl="2"/>
            <a:r>
              <a:rPr lang="en-GB" dirty="0"/>
              <a:t>This will find the resources closest to the base first </a:t>
            </a:r>
          </a:p>
          <a:p>
            <a:pPr lvl="2"/>
            <a:r>
              <a:rPr lang="en-GB" dirty="0"/>
              <a:t>Can better distribute the basic scanners around the map, as Hexagons Tesselate</a:t>
            </a:r>
          </a:p>
          <a:p>
            <a:pPr lvl="1"/>
            <a:r>
              <a:rPr lang="en-GB" dirty="0"/>
              <a:t>Calculate the number of Scans each scanner can do, then start the i-th scanner at location of the final scan performed by scanner I -1</a:t>
            </a:r>
          </a:p>
          <a:p>
            <a:pPr lvl="1"/>
            <a:endParaRPr lang="en-GB" dirty="0"/>
          </a:p>
        </p:txBody>
      </p:sp>
      <p:pic>
        <p:nvPicPr>
          <p:cNvPr id="6" name="Picture 5">
            <a:extLst>
              <a:ext uri="{FF2B5EF4-FFF2-40B4-BE49-F238E27FC236}">
                <a16:creationId xmlns:a16="http://schemas.microsoft.com/office/drawing/2014/main" id="{58DD9CFC-125A-483F-959B-4BE6968F171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49361" y="4550427"/>
            <a:ext cx="2394187" cy="2118817"/>
          </a:xfrm>
          <a:prstGeom prst="rect">
            <a:avLst/>
          </a:prstGeom>
        </p:spPr>
      </p:pic>
      <p:pic>
        <p:nvPicPr>
          <p:cNvPr id="8" name="Picture 7">
            <a:extLst>
              <a:ext uri="{FF2B5EF4-FFF2-40B4-BE49-F238E27FC236}">
                <a16:creationId xmlns:a16="http://schemas.microsoft.com/office/drawing/2014/main" id="{A8565F74-1EAC-4520-A744-7C43FDF491E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89716" y="4550427"/>
            <a:ext cx="2172393" cy="2069808"/>
          </a:xfrm>
          <a:prstGeom prst="rect">
            <a:avLst/>
          </a:prstGeom>
        </p:spPr>
      </p:pic>
      <p:pic>
        <p:nvPicPr>
          <p:cNvPr id="4" name="slide8">
            <a:hlinkClick r:id="" action="ppaction://media"/>
            <a:extLst>
              <a:ext uri="{FF2B5EF4-FFF2-40B4-BE49-F238E27FC236}">
                <a16:creationId xmlns:a16="http://schemas.microsoft.com/office/drawing/2014/main" id="{FE891CB3-01AD-4AD1-8042-12861D2533A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53800" y="6246199"/>
            <a:ext cx="304800" cy="304800"/>
          </a:xfrm>
          <a:prstGeom prst="rect">
            <a:avLst/>
          </a:prstGeom>
        </p:spPr>
      </p:pic>
    </p:spTree>
    <p:custDataLst>
      <p:tags r:id="rId1"/>
    </p:custDataLst>
    <p:extLst>
      <p:ext uri="{BB962C8B-B14F-4D97-AF65-F5344CB8AC3E}">
        <p14:creationId xmlns:p14="http://schemas.microsoft.com/office/powerpoint/2010/main" val="4148662502"/>
      </p:ext>
    </p:extLst>
  </p:cSld>
  <p:clrMapOvr>
    <a:masterClrMapping/>
  </p:clrMapOvr>
  <mc:AlternateContent xmlns:mc="http://schemas.openxmlformats.org/markup-compatibility/2006">
    <mc:Choice xmlns:p14="http://schemas.microsoft.com/office/powerpoint/2010/main" Requires="p14">
      <p:transition spd="slow" p14:dur="2000" advTm="42833"/>
    </mc:Choice>
    <mc:Fallback>
      <p:transition spd="slow" advTm="4283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48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546" objId="4"/>
        <p14:stopEvt time="42067" objId="4"/>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6E5C0-4147-4721-A04F-2ABA4DD89111}"/>
              </a:ext>
            </a:extLst>
          </p:cNvPr>
          <p:cNvSpPr>
            <a:spLocks noGrp="1"/>
          </p:cNvSpPr>
          <p:nvPr>
            <p:ph type="title"/>
          </p:nvPr>
        </p:nvSpPr>
        <p:spPr/>
        <p:txBody>
          <a:bodyPr/>
          <a:lstStyle/>
          <a:p>
            <a:r>
              <a:rPr lang="en-GB" dirty="0"/>
              <a:t>Further Improvements II</a:t>
            </a:r>
          </a:p>
        </p:txBody>
      </p:sp>
      <p:sp>
        <p:nvSpPr>
          <p:cNvPr id="3" name="Content Placeholder 2">
            <a:extLst>
              <a:ext uri="{FF2B5EF4-FFF2-40B4-BE49-F238E27FC236}">
                <a16:creationId xmlns:a16="http://schemas.microsoft.com/office/drawing/2014/main" id="{4423A48F-CAAF-4E15-8620-AFA8318689CE}"/>
              </a:ext>
            </a:extLst>
          </p:cNvPr>
          <p:cNvSpPr>
            <a:spLocks noGrp="1"/>
          </p:cNvSpPr>
          <p:nvPr>
            <p:ph idx="1"/>
          </p:nvPr>
        </p:nvSpPr>
        <p:spPr/>
        <p:txBody>
          <a:bodyPr>
            <a:normAutofit fontScale="92500" lnSpcReduction="20000"/>
          </a:bodyPr>
          <a:lstStyle/>
          <a:p>
            <a:r>
              <a:rPr lang="en-GB" dirty="0"/>
              <a:t>Refined Energy Calculation and Micro-Trips</a:t>
            </a:r>
          </a:p>
          <a:p>
            <a:pPr lvl="1"/>
            <a:r>
              <a:rPr lang="en-GB" dirty="0"/>
              <a:t>Currently the rovers should only collect a resource if they can pick up resource until its full and then deposit them at the base, This doesn’t always calculate correctly and rovers will run out of energy when moving back to base while carrying resources</a:t>
            </a:r>
          </a:p>
          <a:p>
            <a:pPr lvl="1"/>
            <a:r>
              <a:rPr lang="en-GB" dirty="0"/>
              <a:t>Micro-Trip – add functionality such that rover can pick up a number of resource less than the number it can carry from a pile, such that It can safely return with them. </a:t>
            </a:r>
          </a:p>
          <a:p>
            <a:pPr lvl="1"/>
            <a:endParaRPr lang="en-GB" dirty="0"/>
          </a:p>
          <a:p>
            <a:r>
              <a:rPr lang="en-GB" dirty="0"/>
              <a:t>Resource Auction/Bidding System</a:t>
            </a:r>
          </a:p>
          <a:p>
            <a:pPr lvl="1"/>
            <a:r>
              <a:rPr lang="en-GB" dirty="0"/>
              <a:t>Make it such that the resources will be allocated to the rover that will take the least about of energy to collect it, compared to the current first come, first served method at the moment. This will minimise the total energy spent hence increasing the performance of each scenario</a:t>
            </a:r>
          </a:p>
          <a:p>
            <a:pPr lvl="1"/>
            <a:r>
              <a:rPr lang="en-GB" dirty="0"/>
              <a:t>This would be a first price, sealed bid, one shot auction where the collectors bid is the energy required to collect a resource and the Master chooses the smallest.</a:t>
            </a:r>
          </a:p>
          <a:p>
            <a:endParaRPr lang="en-GB" dirty="0"/>
          </a:p>
        </p:txBody>
      </p:sp>
      <p:pic>
        <p:nvPicPr>
          <p:cNvPr id="4" name="slide9">
            <a:hlinkClick r:id="" action="ppaction://media"/>
            <a:extLst>
              <a:ext uri="{FF2B5EF4-FFF2-40B4-BE49-F238E27FC236}">
                <a16:creationId xmlns:a16="http://schemas.microsoft.com/office/drawing/2014/main" id="{ED89E49C-306F-4FD7-BB15-47DFBFEBFCE0}"/>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85171" y="6086302"/>
            <a:ext cx="304800" cy="304800"/>
          </a:xfrm>
          <a:prstGeom prst="rect">
            <a:avLst/>
          </a:prstGeom>
        </p:spPr>
      </p:pic>
    </p:spTree>
    <p:custDataLst>
      <p:tags r:id="rId1"/>
    </p:custDataLst>
    <p:extLst>
      <p:ext uri="{BB962C8B-B14F-4D97-AF65-F5344CB8AC3E}">
        <p14:creationId xmlns:p14="http://schemas.microsoft.com/office/powerpoint/2010/main" val="1893051025"/>
      </p:ext>
    </p:extLst>
  </p:cSld>
  <p:clrMapOvr>
    <a:masterClrMapping/>
  </p:clrMapOvr>
  <mc:AlternateContent xmlns:mc="http://schemas.openxmlformats.org/markup-compatibility/2006">
    <mc:Choice xmlns:p14="http://schemas.microsoft.com/office/powerpoint/2010/main" Requires="p14">
      <p:transition spd="slow" p14:dur="2000" advTm="75365"/>
    </mc:Choice>
    <mc:Fallback>
      <p:transition spd="slow" advTm="7536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9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919" objId="4"/>
        <p14:stopEvt time="74966" objId="4"/>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1"/>
</p:tagLst>
</file>

<file path=ppt/tags/tag2.xml><?xml version="1.0" encoding="utf-8"?>
<p:tagLst xmlns:a="http://schemas.openxmlformats.org/drawingml/2006/main" xmlns:r="http://schemas.openxmlformats.org/officeDocument/2006/relationships" xmlns:p="http://schemas.openxmlformats.org/presentationml/2006/main">
  <p:tag name="TIMING" val="|1"/>
</p:tagLst>
</file>

<file path=ppt/tags/tag3.xml><?xml version="1.0" encoding="utf-8"?>
<p:tagLst xmlns:a="http://schemas.openxmlformats.org/drawingml/2006/main" xmlns:r="http://schemas.openxmlformats.org/officeDocument/2006/relationships" xmlns:p="http://schemas.openxmlformats.org/presentationml/2006/main">
  <p:tag name="TIMING" val="|1.3"/>
</p:tagLst>
</file>

<file path=ppt/tags/tag4.xml><?xml version="1.0" encoding="utf-8"?>
<p:tagLst xmlns:a="http://schemas.openxmlformats.org/drawingml/2006/main" xmlns:r="http://schemas.openxmlformats.org/officeDocument/2006/relationships" xmlns:p="http://schemas.openxmlformats.org/presentationml/2006/main">
  <p:tag name="TIMING" val="|0.9"/>
</p:tagLst>
</file>

<file path=ppt/tags/tag5.xml><?xml version="1.0" encoding="utf-8"?>
<p:tagLst xmlns:a="http://schemas.openxmlformats.org/drawingml/2006/main" xmlns:r="http://schemas.openxmlformats.org/officeDocument/2006/relationships" xmlns:p="http://schemas.openxmlformats.org/presentationml/2006/main">
  <p:tag name="TIMING" val="|1.4"/>
</p:tagLst>
</file>

<file path=ppt/tags/tag6.xml><?xml version="1.0" encoding="utf-8"?>
<p:tagLst xmlns:a="http://schemas.openxmlformats.org/drawingml/2006/main" xmlns:r="http://schemas.openxmlformats.org/officeDocument/2006/relationships" xmlns:p="http://schemas.openxmlformats.org/presentationml/2006/main">
  <p:tag name="TIMING" val="|0.5"/>
</p:tagLst>
</file>

<file path=ppt/tags/tag7.xml><?xml version="1.0" encoding="utf-8"?>
<p:tagLst xmlns:a="http://schemas.openxmlformats.org/drawingml/2006/main" xmlns:r="http://schemas.openxmlformats.org/officeDocument/2006/relationships" xmlns:p="http://schemas.openxmlformats.org/presentationml/2006/main">
  <p:tag name="TIMING" val="|3.7"/>
</p:tagLst>
</file>

<file path=ppt/tags/tag8.xml><?xml version="1.0" encoding="utf-8"?>
<p:tagLst xmlns:a="http://schemas.openxmlformats.org/drawingml/2006/main" xmlns:r="http://schemas.openxmlformats.org/officeDocument/2006/relationships" xmlns:p="http://schemas.openxmlformats.org/presentationml/2006/main">
  <p:tag name="TIMING" val="|0.5"/>
</p:tagLst>
</file>

<file path=ppt/tags/tag9.xml><?xml version="1.0" encoding="utf-8"?>
<p:tagLst xmlns:a="http://schemas.openxmlformats.org/drawingml/2006/main" xmlns:r="http://schemas.openxmlformats.org/officeDocument/2006/relationships" xmlns:p="http://schemas.openxmlformats.org/presentationml/2006/main">
  <p:tag name="TIMING" val="|0.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3326</TotalTime>
  <Words>1083</Words>
  <Application>Microsoft Office PowerPoint</Application>
  <PresentationFormat>Widescreen</PresentationFormat>
  <Paragraphs>90</Paragraphs>
  <Slides>9</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Cambria Math</vt:lpstr>
      <vt:lpstr>Office Theme</vt:lpstr>
      <vt:lpstr>Planetary Rovers: Intelligent Agents CW</vt:lpstr>
      <vt:lpstr>The Rovers and The world</vt:lpstr>
      <vt:lpstr>Basic Rover</vt:lpstr>
      <vt:lpstr>Search Pattern</vt:lpstr>
      <vt:lpstr>Scanner Rover</vt:lpstr>
      <vt:lpstr>Collector Rover</vt:lpstr>
      <vt:lpstr>Messaging </vt:lpstr>
      <vt:lpstr>Further improvements I</vt:lpstr>
      <vt:lpstr>Further Improvements II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Planetary Rovers: Intelligent Agents CW</dc:title>
  <dc:creator>Lander King</dc:creator>
  <cp:lastModifiedBy>Lander King</cp:lastModifiedBy>
  <cp:revision>8</cp:revision>
  <dcterms:created xsi:type="dcterms:W3CDTF">2017-11-29T14:31:44Z</dcterms:created>
  <dcterms:modified xsi:type="dcterms:W3CDTF">2017-12-01T22:14:26Z</dcterms:modified>
</cp:coreProperties>
</file>

<file path=docProps/thumbnail.jpeg>
</file>